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1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6858000" cy="9144000"/>
  <p:defaultTextStyle>
    <a:defPPr lvl="0">
      <a:defRPr lang="es-CO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3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99 3156,'-5'-43'8188,"1"2"-5215,7 27-2639,0 14 110,-2 12 476,1 2-751,0 1 0,1-1 0,1 0 0,9 25 1,-5-15-137,11 34 20,17 48 106,-4 1 0,19 126 1,-51-232-152,0 0-1,0 0 1,1 0 0,-1 0-1,0 0 1,0 0 0,0 0-1,0 1 1,0-1 0,0 0-1,-1 0 1,1 0 0,0 0-1,0 0 1,-1 0-1,1 0 1,-1 0 0,1 0-1,-1 0 1,1 0 0,-1 0-1,-1 1 1,2-2-108,-1 0 0,0 0 0,0-1 0,1 1 0,-1 0 0,0 0-1,1 0 1,-1-1 0,0 1 0,0 0 0,1-1 0,-1 1 0,1-1 0,-1 1 0,0-1 0,1 1-1,-1-1 1,1 1 0,-1-1 0,1 1 0,-1-1 0,1 0 0,0 1 0,-1-1 0,1 0 0,0 1-1,-1-1 1,1 0 0,0 1 0,0-1 0,-1-1 0,-4-31-7868,3 22 4650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3112,'-1'-10'5390,"2"5"-2686,9 15-2564,-7-7 26,13 18 27,-1 1 0,-1 1 1,-1 0-1,-1 0 1,-1 1-1,14 47 0,10 18-73,-18-49-107,18 61 1,-30-86-20,-2-1 0,0 0-1,-1 1 1,0 0 0,-2-1 0,1 1 0,-2 0 0,-2 16 0,4-31 8,-1 0 1,0 0-1,0 1 1,0-1-1,0 0 1,0 0-1,0 1 1,0-1-1,0 0 1,0 0-1,0 1 1,0-1-1,0 0 1,0 0-1,0 1 1,0-1-1,0 0 1,0 0-1,0 1 1,0-1-1,0 0 1,0 0-1,0 1 1,0-1-1,0 0 1,-1 0-1,1 0 1,0 1-1,0-1 1,0 0-1,0 0 1,-1 0-1,1 1 1,0-1-1,0 0 1,0 0-1,-1 0 1,1 0 0,0 0-1,0 0 1,-1 1-1,1-1 1,0 0-1,0 0 1,-1 0-1,1 0 1,0 0-1,0 0 1,-1 0-1,-6-15 170,3 6-141,2-1 9,1 1-1,0-1 1,1 0-1,-1 0 1,2 1-1,0-1 1,0 0-1,0 0 0,1 1 1,6-17-1,0-10 90,-3 16 1,0 1 1,1-1-1,1 1 1,0 0-1,2 0 1,0 1 0,18-26-1,-26 43-114,0-1 0,1 0-1,-1 1 1,0-1 0,1 1 0,0-1-1,-1 1 1,1 0 0,0 0 0,-1 0-1,1 0 1,0 0 0,0 0 0,0 0-1,0 0 1,0 1 0,0-1 0,0 1-1,0-1 1,0 1 0,1 0 0,-1 0-1,2 0 1,0 1 15,-1 0-1,1 0 1,-1 1 0,0-1-1,1 1 1,-1-1 0,0 1-1,0 0 1,0 0-1,0 1 1,-1-1 0,5 5-1,0 1 25,1 1-1,-2 0 1,1 0 0,-1 1-1,-1 0 1,0 0-1,8 21 1,-7-8-546,15 46 1014,2-28-8383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45 4040,'-6'-28'5456,"5"27"-5378,1 0 0,0 0-1,-1 0 1,1 0 0,-1 1 0,1-1 0,-1 0 0,0 0-1,1 0 1,-1 1 0,0-1 0,1 0 0,-1 1 0,0-1-1,0 1 1,0-1 0,1 0 0,-1 1 0,0 0 0,0-1-1,0 1 1,0 0 0,0-1 0,-1 1 0,1 0 48,1 0-150,0 1 29,1-1 1,-1 1 0,0-1 0,0 0 0,0 1 0,1-1-1,-1 1 1,0-1 0,0 0 0,1 1 0,-1-1 0,0 0 0,1 0-1,-1 1 1,0-1 0,1 0 0,-1 0 0,1 1 0,-1-1-1,0 0 1,1 0 0,-1 0 0,1 0 0,-1 1 0,0-1 0,1 0-1,-1 0 1,1 0 0,-1 0 0,1 0 0,-1 0 0,1 0-1,-1 0 1,0-1 0,2 1 0,3-2 892,-9 1 3,3 1-679,11 30 242,2-2 0,28 53 0,-25-52-350,91 205-98,-64-137-921,-20-37-2431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3756,'0'-18'1145,"0"-1"-1,1 1 1,1 0-1,1 0 1,1 0-1,6-20 1,-8 33-1090,0-1-1,1 1 1,-1 0 0,1 0 0,0 0-1,0 0 1,1 1 0,-1-1 0,1 1-1,0 0 1,1 0 0,-1 0 0,0 1-1,1-1 1,0 1 0,0 0 0,0 1-1,0-1 1,0 1 0,1 0 0,-1 0-1,1 1 1,10-2 0,-11 2-30,1 1 0,-1 1 0,0-1 0,0 1 0,1 0 0,-1 0 0,0 1 0,0-1 0,0 1 0,0 0 0,0 0 0,0 1 0,-1 0 0,1 0 0,-1 0 0,0 0 0,0 0 0,0 1 0,0 0 0,0 0 0,-1 0 0,0 0 0,0 1 0,3 4 0,0 0 20,0 1 0,-1 0-1,0 0 1,-1 0 0,0 0-1,0 1 1,-1 0 0,-1 0-1,1 0 1,0 18 0,-3-24-60,-1-1 1,1 1 0,-1-1 0,0 1 0,0-1-1,0 1 1,0-1 0,-1 0 0,0 1 0,0-1-1,0 0 1,-1 0 0,1 0 0,-1-1-1,0 1 1,0 0 0,0-1 0,0 0 0,-1 0-1,1 0 1,-1 0 0,0-1 0,0 1 0,0-1-1,0 0 1,0 0 0,-1 0 0,1-1 0,0 0-1,-1 1 1,1-1 0,-1-1 0,1 1-1,-1-1 1,0 0 0,1 0 0,-7-1 0,4-4-1474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5356,'0'0'121,"0"-1"-1,0 1 0,-1 0 0,1 0 1,0-1-1,0 1 0,0 0 0,-1 0 0,1-1 1,0 1-1,0 0 0,0 0 0,0-1 0,0 1 1,0 0-1,0 0 0,0-1 0,0 1 0,0 0 1,0-1-1,0 1 0,0 0 0,0-1 0,0 1 1,0 0-1,0 0 0,0-1 0,0 1 1,0 0-1,0-1 0,0 1 0,0 0 0,1 0 1,-1-1-1,0 1 0,0 0 0,0 0 0,1-1 1,-1 1-1,0 0 0,0 0 0,0 0 0,1 0 1,-1-1-1,0 1 0,0 0 0,1 0 1,-1 0-1,0 0 0,1 0 0,-1 0 0,0 0 1,0 0-1,1 0 0,-1-1 0,1 1 0,27 5 1518,30 18-1587,-43-15-248,48 23 624,-18-22-4080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3008,'-5'1'968,"1"0"0,-1 1 0,1 0 0,-1 0 0,1 0 0,0 0 0,-5 4 0,6-2-848,0-1 0,0 1 0,0 0 1,1 0-1,-1 0 0,1 0 0,0 0 0,0 0 0,1 0 0,-1 1 1,0 6-1,-6 25 94,1 0 1,2 0-1,1 0 0,2 50 1,2-85-314,1 1 0,-1-1 0,0 0 1,0 1-1,1-1 0,-1 0 0,0 1 0,1-1 1,0 0-1,-1 1 0,1-1 0,0 0 0,-1 0 1,1 0-1,2 2 0,6 1-5099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 4992,'-11'-6'6949,"18"36"-5517,21 47-1558,47 145 311,-202-515 1548,124 287-1701,8 25 13,10 30 7,-12-40-140,4 12-233,1-1 0,19 33 0,-23-46-683,1 0-1,0 0 0,1-1 1,0 1-1,0-1 0,8 6 1,-5-7-1667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2800,'-11'-10'8759,"14"7"-6663,11-5-7838,-11 4 3370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3848,'0'0'128,"0"-1"-1,-1 1 0,1-1 1,0 1-1,0 0 0,0-1 1,0 1-1,0 0 0,0-1 1,0 1-1,0-1 0,0 1 1,0 0-1,0-1 0,0 1 1,1 0-1,-1-1 0,0 1 0,0 0 1,0-1-1,0 1 0,0 0 1,1-1-1,-1 1 0,0 0 1,0-1-1,1 1 0,-1 0 1,0 0-1,1-1 0,-1 1 1,0 0-1,0 0 0,1 0 1,-1-1-1,1 1 0,-1 0 1,0 0-1,1 0 0,-1 0 1,0 0-1,1 0 0,-1 0 1,0 0-1,1 0 0,18 12 1224,15 26-1244,-20-20 155,0 1-1,-1 0 1,-1 1-1,-1 1 1,11 28-1,-22-49-243,0 0 0,0 0 0,0 1 0,0-1 0,0 0 0,0 0 0,0 0 0,0 0 0,0 0 0,0 1 0,0-1 0,0 0 0,0 0 0,0 0 0,0 0-1,0 0 1,0 0 0,0 1 0,0-1 0,0 0 0,0 0 0,0 0 0,0 0 0,0 0 0,-1 0 0,1 1 0,0-1 0,0 0 0,0 0 0,0 0-1,0 0 1,0 0 0,0 0 0,-1 0 0,1 0 0,0 0 0,0 0 0,0 0 0,0 0 0,0 0 0,-1 0 0,1 1 0,0-1 0,0 0 0,0 0-1,0 0 1,0-1 0,0 1 0,-1 0 0,1 0 0,0 0 0,0 0 0,0 0 0,0 0 0,0 0 0,-1 0 0,1 0 0,0 0 0,0 0 0,0 0-1,0 0 1,0 0 0,0 0 0,0-1 0,0 1 0,-1 0 0,1 0 0,-19-9 202,-19-16-1075,30 18-363,-1 0 0,2 0 0,-1 0-1,1-1 1,-10-15 0,10 13-1438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3812,'18'-25'6564,"-12"18"-6263,0 1 0,1-1 0,0 1 0,0 1-1,12-8 1,36-27 192,-38 26-934,0 2-1,1 0 0,24-12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82 2836,'-3'6'6141,"5"-2"-4045,-1-3-2008,0-1-1,0 0 1,-1 1 0,1-1-1,0 0 1,0 0-1,0 0 1,-1 0 0,1 0-1,0 0 1,0 0 0,0 0-1,-1 0 1,1 0-1,0 0 1,0 0 0,-1-1-1,1 1 1,0 0 0,1-1-1,30-13 238,57-28-214,-39 6-3496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3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3684,'1'-12'882,"0"0"-1,0 0 1,1 0-1,1 1 0,0-1 1,0 1-1,7-15 1,-4 12-582,1 0 1,1 1 0,0 0 0,1 1 0,17-20 0,-18 23-309,0 1 0,1-1 0,1 1 0,-1 1 0,1-1 0,0 2 0,1 0 0,0 0-1,0 0 1,0 2 0,1-1 0,-1 1 0,1 1 0,0 0 0,0 1 0,22-1 0,-30 3 9,1 0 0,-1 0 0,0 1 0,0 0 0,1 0 0,-1 0 0,0 0-1,0 1 1,0 0 0,0-1 0,-1 1 0,1 1 0,0-1 0,-1 1-1,6 4 1,-3 0 3,0-1 0,-1 1-1,0 0 1,0 0-1,-1 0 1,0 0 0,5 13-1,1 8 8,-2 1-1,0 0 1,4 43-1,-9-53 60,-2 1 0,0-1 0,-2 1-1,0-1 1,-6 36 0,4-42-20,0-1 0,0 1-1,-1-1 1,-1 0 0,0 0 0,-1-1 0,0 1-1,-1-1 1,-14 18 0,16-25 56,1 1 0,-1-1 0,-1 0 0,1-1 0,-1 1 0,1-1 0,-1 0 0,0-1 0,0 0 0,0 1 0,-9 0 0,-29 5-1241,2-6-5760</inkml:trace>
  <inkml:trace contextRef="#ctx0" brushRef="#br0" timeOffset="1">732 126 5412,'-12'-25'6706,"16"46"-5159,5 12-1381,-2 0 0,6 54 0,-1 1-119,-11-80-42,13 67 44,43 137 1,-53-191-29,-11-15-22,-28-18-30,-2-2 29,31 13 1,1 1 0,-1 0-1,0 1 1,1-1 0,-1 1 0,1 0-1,-1 0 1,1 1 0,0 0 0,-1 0-1,1 0 1,0 0 0,0 1-1,1 0 1,-1 0 0,0 0 0,1 1-1,0 0 1,0-1 0,0 1-1,-4 6 1,5-6 3,1-1-1,0 1 0,-1 0 1,1 1-1,1-1 1,-1 0-1,1 0 1,-1 1-1,1-1 1,1 1-1,-1-1 0,0 1 1,1 0-1,0-1 1,0 1-1,1-1 1,-1 1-1,1-1 0,0 1 1,0-1-1,1 1 1,-1-1-1,1 0 1,0 1-1,0-1 1,3 5-1,-2-5 3,-1 0 1,1-1-1,-1 1 0,1 0 1,0-1-1,1 0 0,-1 1 1,1-1-1,-1-1 0,1 1 1,0 0-1,0-1 0,0 0 1,0 0-1,0 0 0,1 0 1,-1-1-1,1 0 0,-1 0 1,1 0-1,-1 0 0,1-1 1,-1 0-1,1 0 0,0 0 1,4-1-1,-4 0-170,0 0-1,0 0 1,0-1 0,0 0-1,-1 0 1,1 0 0,-1 0-1,1-1 1,-1 0-1,5-3 1,-5 2-451,1-1 1,-1 1-1,0-1 0,0 0 0,0 0 1,0 0-1,-1 0 0,0-1 1,2-5-1,0-4-2035</inkml:trace>
  <inkml:trace contextRef="#ctx0" brushRef="#br0" timeOffset="2">1004 612 4416,'0'0'224,"-1"0"0,1 0-1,-1 1 1,1-1-1,-1 0 1,0 0 0,1 0-1,-1 1 1,1-1 0,-1 0-1,1 1 1,-1-1-1,1 0 1,-1 1 0,1-1-1,-1 1 1,1-1-1,0 0 1,-1 1 0,1-1-1,0 1 1,-1-1 0,1 1-1,0 0 1,0-1-1,-1 1 1,1-1 0,0 1-1,-3 26 1107,10 24-1570,-3-38 166,-2-1-45,2 1 1,-1-1-1,2-1 0,0 1 0,0-1 1,1 0-1,0 0 0,1 0 0,13 16 1,-18-25-88</inkml:trace>
  <inkml:trace contextRef="#ctx0" brushRef="#br0" timeOffset="3">1310 533 2812,'0'-1'264,"0"1"0,0-1 0,0 1 0,-1-1 0,1 1 1,0-1-1,0 1 0,0-1 0,0 1 0,0-1 0,-1 1 0,1-1 0,0 1 0,0-1 0,-1 1 0,1 0 0,0-1 0,-1 1 0,1 0 0,-1-1 0,1 1 0,0 0 0,-1-1 0,1 1 0,-1 0 1,1 0-1,-1 0 0,1-1 0,0 1 0,-1 0 0,0 0 0,-21 0 1646,-19 14-2030,-1 18 304,42-31-184,-1-1 0,0 1 0,1 0 0,-1-1-1,0 1 1,1 0 0,-1-1 0,1 1 0,-1 0 0,1-1 0,0 1-1,-1 0 1,1 0 0,0 0 0,-1 0 0,1-1 0,0 1 0,0 0-1,0 0 1,0 0 0,0 0 0,0 0 0,0-1 0,0 1 0,0 0-1,0 0 1,0 0 0,0 0 0,1-1 0,-1 1 0,0 0 0,1 0-1,-1 0 1,1-1 0,-1 1 0,1 0 0,-1 0 0,1-1 0,-1 1-1,1-1 1,-1 1 0,1 0 0,0-1 0,0 1 0,-1-1 0,1 0-1,0 1 1,0-1 0,-1 1 0,1-1 0,0 0 0,0 0 0,0 0-1,0 1 1,0-1 0,-1 0 0,2 0 0,6 2-9,7 2-16,-1 1 1,0 0-1,25 13 0,-34-15 22,-1 0-1,1 1 0,-1-1 1,0 1-1,0 0 0,0 0 1,-1 0-1,1 1 0,-1-1 1,0 1-1,0 0 0,-1 0 1,1 0-1,1 5 0,-3-7 31,0-1 0,0 0 0,0 1 0,-1-1 0,1 1 0,-1 0 0,1-1 0,-1 1 0,0-1 0,0 1 0,0-1 0,0 1 0,-1 0 0,1-1 0,-1 1 0,1-1 0,-1 1 0,0-1 0,0 1 0,0-1 0,0 0 0,-1 0 0,1 1 0,-1-1 0,1 0 0,-1 0 0,-2 2 0,0-1-1,-1 1-1,0-1 1,0 0-1,-1 0 0,1-1 1,0 0-1,-1 0 0,1 0 1,-1-1-1,0 1 1,-9 0-1,-8-4-1215,22 2 958,1-1 0,-1 0 0,0 1 0,0-1 0,1 0 0,-1 1 0,0-1 1,1 0-1,-1 0 0,0 0 0,1 1 0,-1-1 0,1 0 0,0 0 0,-1 0 0,1 0 0,0 0 0,-1 0 1,1 0-1,0 0 0,0 0 0,0 0 0,0 0 0,0 0 0,0 0 0,0 0 0,0 0 0,1 0 0,-1-1 1,2-9-2616</inkml:trace>
  <inkml:trace contextRef="#ctx0" brushRef="#br0" timeOffset="4">1440 598 3572,'29'-28'5727,"-21"21"-5654,-1-1 1,0 0-1,0 0 1,0-1-1,-1 0 1,9-19 0,-15 28-73,0 0 0,0 0 0,0-1 0,1 1 0,-1 0 0,0 0 0,0 0 0,0 0 0,0-1 0,0 1 0,0 0 0,0 0 0,0 0 0,0 0 0,0-1 0,0 1 0,0 0 0,0 0 0,0 0 0,0-1 0,0 1 0,0 0 0,0 0 0,0 0 0,0 0 0,0-1 0,0 1 0,0 0 0,0 0 0,-1 0 0,1 0 0,0-1 0,0 1 0,0 0 0,0 0 0,0 0 0,0 0 0,-1 0 0,1 0 0,0 0 0,0-1 0,0 1 0,0 0 0,-1 0 0,1 0 1,0 0-1,0 0 0,-13 3 30,-9 9 90,18-7-48,0 0 0,0 0 0,0 0 0,1 0 0,-1 1 0,1 0-1,1-1 1,-1 1 0,1 0 0,0 0 0,1 0 0,-1 1 0,1-1 0,0 0 0,1 1 0,-1 7 0,1-10-88,0 0 0,0 0 1,0-1-1,1 1 0,-1-1 0,1 1 0,0 0 1,0-1-1,0 1 0,1-1 0,-1 0 0,1 1 1,-1-1-1,1 0 0,0 0 0,1 0 0,-1 0 1,0 0-1,1-1 0,0 1 0,-1-1 0,1 1 1,0-1-1,0 0 0,0 0 0,1 0 0,-1-1 1,0 1-1,5 0 0,-6-2-233,0 0 0,1 0 0,-1 0 0,0 0 0,0-1 0,0 1 0,0-1 0,0 0 0,0 1 0,0-1 0,0 0 0,0 0 0,0 0 0,-1-1 0,4-1 0,2-3-1959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2932,'17'4'6114,"6"-12"-3492,29-26-3003,-18 11 42,-30 20-31,4-1-11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4:1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18 332 3668,'0'1'554,"-1"0"0,1 0-1,-1-1 1,0 1 0,1 0-1,-1-1 1,0 1 0,0 0-1,0-1 1,1 1 0,-1-1-1,0 1 1,0-1 0,0 0-1,0 1 1,0-1 0,-1 0-1,-1 0 1326,12-4-1239,-4 0-411,0 0 1,0 0-1,0-1 0,0 1 1,-1-1-1,1-1 0,-1 1 1,-1 0-1,5-8 1,1-1-84,32-40-1,81-83 0,-122 137-146,15-15-88,1 0 0,0 2-1,30-21 1,-45 34 73,-1 0-1,0 0 1,1 0 0,-1 0-1,0 0 1,1 0 0,-1 0-1,0 0 1,0 0 0,1 0-1,-1 1 1,0-1 0,1 0-1,-1 0 1,0 0 0,0 0-1,1 1 1,-1-1 0,0 0-1,0 0 1,1 1 0,-1-1-1,0 0 1,0 0-1,0 1 1,1-1 0,-1 0-1,0 1 1,0-1 0,0 0-1,0 1 1,0-1 0,0 0-1,0 1 1,0-1 0,0 0-1,0 1 1,0-1 0,0 0-1,0 1 1,0-1 0,0 0-1,0 1 1,0-1 0,1 34-143,-5 35 194,0-49-26,0 0 0,-1 0-1,-1-1 1,-11 24 0,5-10 80,12-33-87,0 0 0,0 0 0,0 0-1,-1 0 1,1 0 0,0 1 0,0-1 0,0 0 0,0 0-1,0 0 1,0 0 0,0 0 0,0 0 0,0 1 0,0-1 0,0 0-1,0 0 1,0 0 0,1 0 0,-1 0 0,0 0 0,0 0-1,0 1 1,0-1 0,0 0 0,0 0 0,0 0 0,0 0 0,0 0-1,0 0 1,0 0 0,0 0 0,1 0 0,-1 1 0,0-1-1,0 0 1,0 0 0,0 0 0,0 0 0,0 0 0,0 0 0,0 0-1,1 0 1,-1 0 0,0 0 0,0 0 0,0 0 0,0 0-1,0 0 1,0 0 0,1 0 0,-1 0 0,0 0 0,0 0 0,0 0-1,0 0 1,0 0 0,0 0 0,0 0 0,1 0 0,-1-1-1,15-4 57,23-15-107,-28 15-28,-6 3 73,-1 0 0,1 0 1,0 0-1,0 1 0,0-1 0,-1 1 0,1 0 1,0 0-1,1 1 0,-1-1 0,0 1 0,0 0 1,7 1-1,-8 0 7,0 0 0,0 0 0,0 1 0,0-1-1,-1 1 1,1 0 0,-1 0 0,1 0 0,-1 0 0,0 0 0,1 0 0,-1 1 0,0-1 0,-1 1 0,1-1 0,0 1 0,-1 0 0,2 5 0,2 2-18,-1 0 0,0 0 0,-1 0 1,-1 1-1,0 0 0,0-1 0,-1 1 1,0 0-1,0 0 0,-3 19 0,0-13 77,-1 0 1,0 0-1,-2 0 0,0 0 0,-1-1 1,-8 17-1,9-20 111,-1-1 0,-1 0 0,0 0 1,-14 17-1,18-26-146,0 0 0,0 0 0,0 0 0,-1 0 0,1-1 0,-1 0 0,0 1 0,0-1 0,0-1 0,0 1 0,0 0 0,0-1 0,0 0 0,0 0 0,-1 0 0,1-1 0,0 1 0,-6-1 0,-79-2-1579,100-46-8159,-6 33 6975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4:1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4000,'1'-2'6958,"6"-4"-3516,55-30-3062,-59 34-348,1 1 0,-1 0-1,1 0 1,-1 0 0,1 0 0,0 0-1,-1 1 1,1 0 0,0 0 0,0 0-1,-1 0 1,1 0 0,0 1 0,-1-1-1,1 1 1,0 0 0,-1 0 0,1 1-1,4 2 1,-3-1 16,0 0 1,-1 1-1,0 0 0,1 0 0,-1 0 0,0 1 0,-1-1 0,1 1 1,-1 0-1,0 0 0,3 7 0,5 14 34,-2 0 0,-1 0 0,-1 0 0,5 34 0,-11-53-105,11 50-126,2 0-1,3 0 1,33 75-1,-44-122-1385,-7-15-723,-6-18-3591,2 17 3213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4:1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2844,'16'-12'10265,"14"-28"-9815,-14 16-126,17-12-812,16-21-5592,-44 50 3641</inkml:trace>
  <inkml:trace contextRef="#ctx0" brushRef="#br0" timeOffset="1">334 45 3224,'-5'4'5381,"3"-4"-3977,0 0-68,-1 0-1000,1-2-396,0 0-132,2 0-152,-3-1-216,1-1-316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4:1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6097,'7'9'7564,"21"11"-6395,-7-4-1004,-10-5-112,-1 0 0,-1 1-1,1 0 1,-2 1 0,0 0 0,-1 0-1,0 1 1,-1 0 0,9 27-1,-5-6 40,-2 2-1,8 70 1,-15-105-90,-1 0 0,1 0 0,-1 0 0,0 0 0,0 0 0,0 0 0,0 0 0,0 0 0,0 0 0,0 0 0,-1 0 0,1 0 0,-1 0-1,0 0 1,1 0 0,-1 0 0,0-1 0,0 1 0,0 0 0,0 0 0,0-1 0,-3 3 0,3-4-62,-1 0-1,0 0 0,1 0 1,-1-1-1,0 1 1,1 0-1,-1-1 0,0 1 1,1-1-1,-1 0 1,1 1-1,-1-1 0,1 0 1,-1 0-1,1 0 1,0 0-1,0 0 0,-1 0 1,1 0-1,0-1 1,0 1-1,0 0 0,0-1 1,0 1-1,0-1 1,1 1-1,-2-3 0,-51-83-6510,41 70 4197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4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3996,'15'-17'7011,"-2"-3"-5096,19-21-1762,7 4 3,-25 22-402,2 0 0,31-23 1,-43 35-374,0 0-1,0 0 1,-1-1 0,0 1 0,1-1-1,-1 0 1,-1 0 0,4-5 0,-1 0-2022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4:1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3276,'6'1'7205,"19"6"-5942,-13 1-1104,0-1 0,-1 2-1,0 0 1,0 0-1,-1 0 1,0 2-1,-1-1 1,14 21 0,58 105 796,-60-98-622,3 8-177,-13-23-136,2-1-1,0 0 1,18 22 0,-37-55-21,0 0-1,2-1 1,-1 0 0,1 0 0,1 0 0,0 0 0,-1-17 0,1 12-16,1 1 1,1-1-1,0 0 1,1 0-1,1 1 1,6-32-1,-7 47 27,0-1 0,1 1 0,-1 0 0,0-1 0,1 1 0,-1 0 0,1 0 0,0-1 0,-1 1 0,1 0 0,0 0 0,0 0 0,0 0 0,0 0 0,0 0 0,0 0 0,0 0 0,0 0 0,0 0 0,0 0 0,0 1 0,1-1 0,-1 1 0,0-1 0,0 1 0,1-1 0,1 0 0,-1 2-2,1-1-1,0 0 1,-1 0 0,1 1-1,0 0 1,-1-1 0,1 1 0,-1 0-1,1 0 1,-1 0 0,1 1-1,-1-1 1,3 3 0,3 1 7,-1 1 0,0 0-1,0 1 1,0 0 0,-1 0 0,0 1 0,8 12 0,6 18 36,1-1-133,-2 1 1,-2 1-1,20 64 1,-23-59-2804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4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3996,'9'1'7081,"27"17"-5702,-19-4-1066,0 0 0,-1 1 0,-1 1 0,-1 1 0,0 0 0,14 24 0,63 119 811,-77-133-1004,6 11-165,-1 2 0,-2 1 0,-2 0 0,-2 1 0,-1 0-1,6 47 1,-19-78-1519,-4-17-38,-10-30-1905,11 25 1799,-1-4-626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4:2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3100,'1'-8'827,"0"1"0,0 0 0,1-1 0,0 1 0,1 0 0,0 0 0,0 0 0,0 1 0,7-11 0,-7 14-761,0 0 1,0 1-1,0-1 1,0 0-1,0 1 1,0 0 0,1 0-1,-1 0 1,1 0-1,0 0 1,-1 1 0,1 0-1,0-1 1,0 1-1,0 1 1,0-1-1,0 1 1,0-1 0,7 1-1,-4 1-12,1 0 0,-1 1 0,0 0 0,0 0 0,0 0 0,0 1 0,0 0 0,-1 0 1,1 1-1,-1 0 0,0 0 0,0 1 0,0-1 0,0 1 0,-1 0 0,0 1 0,0-1 0,5 9 0,-5-8 12,0 1 1,-1 0-1,1 0 0,-1 0 1,-1 0-1,1 0 0,-2 1 0,1 0 1,-1 0-1,0 0 0,0-1 1,-1 2-1,0-1 0,0 0 1,-1 0-1,-1 13 0,0-18-74,0 1-1,0-1 1,0 0-1,0 0 1,-1 0-1,1 0 0,-1 0 1,0 0-1,0 0 1,0 0-1,0 0 1,0-1-1,0 0 0,-1 1 1,1-1-1,-1 0 1,0 0-1,0 0 1,0 0-1,0-1 0,0 1 1,0-1-1,0 0 1,0 0-1,-1 0 1,1 0-1,-5 0 0,-3 1-765,0-2 0,0 1 0,0-1 0,0-1 0,0 0 0,0-1 0,-13-3 0,3-1-2036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4:3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 3648,'2'-3'5855,"3"-3"-4982,-7-8 1040,2 14-1910,2 29-65,3 21 82,-4-55 76,9-40-18,-13 54-65,0 1-1,1 0 0,1 0 0,0 0 0,0 18 0,-5-39 7,-5-18 23,11 29-42,0-1 0,0 1 1,0 0-1,0 0 0,0 0 0,-1 0 1,1 0-1,0 0 0,0 0 0,0 0 1,0 0-1,0-1 0,0 1 0,0 0 0,0 0 1,0 0-1,0 0 0,0 0 0,0 0 1,0 0-1,-1 0 0,1 0 0,0 0 1,0 0-1,0 0 0,0 0 0,0 0 1,0 0-1,0 0 0,0 0 0,-1 0 1,1 0-1,0 0 0,0 0 0,0 0 1,0 0-1,0 0 0,0 0 0,0 0 1,0 0-1,-1 0 0,1 0 0,0 0 1,0 0-1,0 0 0,0 0 0,0 0 1,0 0-1,0 0 0,0 0 0,0 0 1,0 0-1,0 1 0,-1-1 0,1 0 0,0 0 1,0 0-1,0 0 0,0 0 0,0 0 1,0 0-1,0 0 0,0 0 0,0 1 1,0-1-1,0 0 0,0 0 0,-2 22 7,6-12-42,3-21 27,6-22 7,-11 1-79,-2 30-19,0 20 99,0-4 9,1 6-7,12-42-7,-11-6-32,-2 27 45,0 0-1,0 0 1,0 0-1,0 0 1,0 0-1,0 0 1,-1 0-1,1 0 1,0 0-1,0 0 1,-1 0-1,1 0 1,0 0-1,-1 0 1,1 0-1,-1 0 1,0 0-1,1 0 1,-1 1-1,0-1 1,-1-1-1,2 2-6,2 44 17,-2-44-35,1 0 8,-1 0 7,0 0 0,0 0-1,1 0 1,-1 0-1,0 0 1,0 0 0,0 0-1,1 0 1,-1 0 0,0 0-1,0 0 1,0 0-1,1 0 1,-1 0 0,0 0-1,0 0 1,0 0-1,1 0 1,-1 0 0,0 0-1,0 0 1,0 0-1,1 0 1,-1 0 0,0-1-1,0 1 1,0 0-1,0 0 1,1 0 0,-1 0-1,0 0 1,0-1-1,0 1 1,0 0 0,0 0-1,0 0 1,1 0-1,-1-1 1,0 1 0,0 0-1,0 0 1,0 0-1,0-1 1,0 1 0,0 0-1,0 0 1,0 0-1,0-1 1,0 1 0,0 0-1,0 0 1,0 0-1,0-1 1,0 1 0,0 0-1,-1 0 1,1 0-1,0-1 1,0-3-44,-31 13-4061,20-3 1781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3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5020,'0'0'5245,"16"47"-4546,-11 91 95,-1-143-737,-1 0 0,0 0 0,-1 0-1,1 0 1,-1 0 0,2-7 0,-1-9 28,2-1-1,0 1 1,11-26 0,-16 47-81,0 0 0,0-1-1,0 1 1,0 0 0,0 0-1,1 0 1,-1 0 0,0 0-1,0 0 1,0-1 0,0 1 0,0 0-1,1 0 1,-1 0 0,0 0-1,0 0 1,0 0 0,0 0-1,1 0 1,-1 0 0,0 0 0,0 0-1,0 0 1,1 0 0,-1 0-1,0 0 1,0 0 0,0 0-1,0 0 1,1 0 0,-1 0-1,0 0 1,0 0 0,0 0 0,0 0-1,1 0 1,-1 0 0,0 0-1,0 1 1,0-1 0,0 0-1,0 0 1,1 0 0,-1 0 0,0 0-1,0 1 1,0-1 0,0 0-1,0 0 1,0 0 0,0 1-1,13 14 87,6 17-51,4 19-2059</inkml:trace>
  <inkml:trace contextRef="#ctx0" brushRef="#br0" timeOffset="1">35 34 4424,'5'-4'2101,"2"0"-657,-2 0-544,2 0-392,-3 2-224,3-3-124,3 3-76,-1 2-64,-2-2-92,2 0-152,1 2-264,-3-2-420,2 0-632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5:2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41 3072,'1'8'4251,"0"-9"-3644,1 4-733,4-1 868,-9-3-124,3 1-476,4-1 146,-8 21 1456,4-20-1747,0 0 0,0 0 0,0 1 0,0-1 0,0 0 0,0 0-1,0 0 1,0 0 0,0 0 0,-1 1 0,1-1 0,0 0 0,0 0-1,0 0 1,0 0 0,0 0 0,0 0 0,0 1 0,-1-1 0,1 0-1,0 0 1,0 0 0,0 0 0,0 0 0,-1 0 0,1 0 0,0 0 0,0 0-1,0 0 1,0 0 0,0 0 0,-1 0 0,1 0 0,0 0 0,0 0-1,0 0 1,0 0 0,-1 0 0,1 0 0,0 0 0,0 0 0,0 0-1,0 0 1,-1 0 0,1 0 0,0 0 0,0 0 0,0 0 0,0-1-1,-11-21 116,-2-24-104,13 42-20,1 6-2,9 24-11,-8-21 24,-1-1 0,1 1 0,-1 0 0,-1 0 1,1-1-1,-1 1 0,0 10 0,0-15 3,0 0-17,0-17 27,-4 5-18,4 12 6,0 0 0,0 0 0,0 0 0,0 0 0,0 0 0,0 0 0,0 0 0,0 0 0,-1 0-1,1 0 1,0 0 0,0 0 0,0-1 0,0 1 0,0 0 0,0 0 0,0 0 0,0 0 0,0 0 0,0 0 0,0 0 0,0 0 0,0 0-1,0-1 1,0 1 0,0 0 0,0 0 0,0 0 0,0 0 0,0 0 0,0 0 0,0 0 0,0-1 0,0 1 0,0 0 0,0 0-1,0 0 1,0 0 0,0 0 0,0 0 0,0 0 0,0 0 0,0-1 0,0 1 0,0 0 0,0 0 0,0 0 0,0 0 0,0 0-1,0 0 1,0 0 0,1 0 0,-1 0 0,0 0 0,0 0 0,0 0 0,0 0 0,0-1 0,0 1 0,0 0 0,0 0 0,0 0 0,1 0-1,-1 0 1,0 0 0,0 0 0,0 0 0,0 0 0,0 1 0,-1-1 0,1 1-1,-1-1 1,1 1 0,-1-1 0,1 1 0,-1-1 0,1 1-1,-1-1 1,1 1 0,0 0 0,-1-1 0,1 1 0,0 0-1,0-1 1,-1 1 0,1 0 0,0-1 0,0 1 0,0 0-1,0 0 1,0-1 0,0 1 0,0 0 0,0-1-1,0 1 1,1 1 0,0 30-25,0-20 18,-1-12 43,-2-58 178,2 54-218,0 4 3,0-1 1,1 1-1,-1-1 0,0 1 1,0-1-1,0 1 1,0-1-1,0 1 0,0-1 1,0 1-1,0-1 1,0 1-1,0-1 1,0 1-1,0-1 0,0 1 1,0-1-1,-1 1 1,1-1-1,0 1 0,0-1 1,-1 1-1,1-1 1,0 1-1,0 0 0,-1-1 1,1 1-1,0-1 1,-1 1-1,1 0 1,-1-1-1,1 1 0,-1 0 1,1 64 12,1-43-41,1-47 160,1-3 0,-2 57-216,6-51 310,-14 97-273,4-94 31,8-6 1,-5 26 15,0-1 0,0 1-1,0 0 1,0 0 0,0 0-1,0 0 1,0 0 0,0 0 0,0 0-1,1 0 1,-1 0 0,0 0-1,0 0 1,0 0 0,0 0-1,0 0 1,0 0 0,0 0-1,0 0 1,0 0 0,0 0-1,0 0 1,0-1 0,1 1-1,-1 0 1,0 0 0,0 0-1,0 0 1,0 0 0,0 1 0,0-1-1,0 0 1,0 0 0,0 0-1,0 0 1,0 0 0,0 0-1,1 0 1,-1 0 0,0 0-1,0 0 1,0 0 0,0 0-1,0 0 1,0 0 0,0 0-1,1 2-3,-1-1-1,1 0 1,0 1-1,-1-1 1,1 0-1,-1 1 1,0-1-1,0 1 0,1-1 1,-1 1-1,0-1 1,0 1-1,0-1 1,-1 1-1,1-1 1,0 1-1,-1-1 1,1 1-1,-1 1 1,-1 9-4344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5:5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40 4388,'1'3'3012,"-1"-3"-2915,0 0 1,0 0-1,0 0 0,1 0 0,-1 0 0,0 0 0,0 0 1,0 0-1,0 0 0,0 0 0,0 0 0,1 0 0,-1 0 1,0 0-1,0 0 0,1 0 1069,0-1-1069,8-7 1352,-2-4-1761,-7 12 323,0 0 0,0 0 0,0 0 0,0-1 0,0 1 0,0 0 1,0 0-1,0 0 0,0 0 0,0-1 0,0 1 0,0 0 0,0 0 0,0 0 0,0 0 0,0-1 0,0 1 1,0 0-1,0 0 0,0 0 0,0 0 0,-1-1 0,1 1 0,0 0 0,0 0 0,0 0 0,0 0 0,0 0 1,0-1-1,0 1 0,-1 0 0,1 0 0,0 0 0,0 0 0,0 0 0,0 0 0,-1 0 0,1 0 0,0 0 1,0 0-1,0 0 0,0 0 0,-1-1 0,1 1 0,0 0 0,0 0 0,0 0 0,-1 1 0,-7-3 265,-8 0-185,14 2-92,9-1-23,-7 1 25,0 3 18,8-1-16,-7-2-2,0 0 73,0-3 812,4-5-1662,-5 8 665,0-1 0,0 1-1,0 0 1,0 0 0,0 0 0,0-1-1,0 1 1,0 0 0,0 0 0,-1 0-1,1-1 1,0 1 0,0 0-1,0 0 1,0 0 0,0-1 0,0 1-1,0 0 1,0 0 0,0 0 0,-1 0-1,1-1 1,0 1 0,0 0-1,0 0 1,0 0 0,-1 0 0,1 0-1,0 0 1,0 0 0,0-1 0,0 1-1,-1 0 1,1 0 0,0 0-1,0 0 1,0 0 0,-1 0 0,1 0-1,0 0 1,0 0 0,0 0 0,-1 0-1,1 0 1,0 0 0,0 0 0,0 0-1,-1 0 1,-8 2-2809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5:5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 3248,'-7'-4'7685,"9"-1"-7114,-5 2 349,-4 10-620,-4 13-239,11-17-53,0 1 1,0-1 0,0 1 0,0-1 0,0 0 0,1 1 0,-1-1 0,3 6 0,0 11 101,20-43 167,-20 16-236,5-16-103,-8 23 75,0 0 0,0-1 0,0 1 0,0 0 0,1-1 0,-1 1 0,0 0 0,0-1 0,0 1 0,0-1 0,0 1 0,0 0 0,0-1 0,0 1 0,-1 0 0,1-1-1,0 1 1,0 0 0,0-1 0,0 1 0,0 0 0,-1-1 0,1 1 0,0 0 0,0-1 0,0 1 0,-1 0 0,1 0 0,0-1 0,0 1 0,-1 0 0,1 0 0,0-1 0,-1 1 0,1 0 0,0 0 0,-1 0 0,1 0 0,0 0 0,-1-1 0,1 1 0,0 0 0,-1 0 0,1 0 0,-1 0 0,-1 2 97,2-2-109,0 1 0,0-1 0,0 0 1,-1 1-1,1-1 0,0 0 1,0 1-1,-1-1 0,1 0 1,0 0-1,0 1 0,-1-1 1,1 0-1,0 0 0,-1 0 0,1 1 1,0-1-1,-1 0 0,1 0 1,0 0-1,-1 0 0,1 0 1,-1 0-1,1 0 0,0 0 1,-1 1-1,1-1 0,-1-1 0,1 1 1,0 0-1,-1 0 0,1 0 1,0 0-1,-1 0 0,1 0 1,-1 0-1,1 0 1,-16 5-2508,1 2-1501,1-3 924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6:0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 4716,'-9'4'3951,"8"-4"-3825,0 1-1,0-1 1,0 0 0,0 0-1,0 1 1,0-1-1,0 0 1,0 0 0,0 0-1,0 0 1,0 0-1,-1 0 1,1-1 0,0 1-1,0 0 1,1 0-1,-1-1 1,0 1 0,0-1-1,0 1 1,0-1-1,0 1 1,0-1-1,0 0 1,-1 14 705,-4-14 903,5 0-1697,1 1 0,-1 0 0,1-1-1,-1 1 1,0 0 0,1-1 0,-1 1 0,0 0 0,1 0 0,-1-1 0,0 1-1,1 0 1,-1 0 0,0 0 0,0 0 0,1 0 0,-1 0 0,0 0 0,1 0-1,-1 0 1,0 1 0,1-1 0,-1 0 0,0 0 0,1 1 0,-1-1-1,0 0 1,1 1 0,-1-1 0,1 0 0,-1 1 0,0 0 0,5 8-2,0-1-1,1 0 1,0 0 0,9 9 0,-14-17-24,0 1 1,0-1-1,0 0 1,1 0 0,-1 0-1,0 0 1,0 0-1,0 0 1,0 0-1,1 0 1,-1 1 0,0-1-1,0 0 1,0 0-1,1 0 1,-1 0-1,0 0 1,0 0 0,0 0-1,1 0 1,-1 0-1,0 0 1,0 0-1,0 0 1,0 0 0,1-1-1,-1 1 1,0 0-1,0 0 1,0 0-1,0 0 1,1 0-1,-1 0 1,0 0 0,0 0-1,0-1 1,0 1-1,1 0 1,-1 0-1,0 0 1,0 0 0,0 0-1,0-1 1,0 1-1,0 0 1,0 0-1,0 0 1,0-1 0,0 1-1,0 0 1,1 0-1,-1 0 1,0 0-1,0-1 1,0 1 0,0 0-1,0 0 1,-1 0-1,1-1 1,0 1-1,0 0 1,0 0-1,-2-25 434,1 23-405,1 0 0,0 0 0,-1 0 0,1 0 0,-1 0 1,0 1-1,0-1 0,0 0 0,0 0 0,0 1 0,0-1 0,0 0 1,0 1-1,-1-1 0,1 1 0,-1 0 0,1-1 0,-1 1 0,1 0 1,-1 0-1,0 0 0,0 0 0,1 0 0,-1 0 0,0 1 0,0-1 1,-2 0-1,3 1-51,11 12-140,9 13 186,-21-14-2399,-18-5-3086,11-5 2329,-3-1-561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3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62 2848,'17'-5'6532,"-17"5"-6434,0 0-1,1 0 1,-1 0 0,0 0-1,1 0 1,-1 0-1,0 0 1,1 0 0,-1 0-1,0 0 1,1 0-1,-1 0 1,0 0 0,1-1-1,-1 1 1,0 0-1,1 0 1,-1 0-1,0 0 1,0-1 0,1 1-1,-1 0 1,0 0-1,0-1 1,1 1 0,-1 0-1,0-1 1,0 1-1,0 0 1,1 0-1,-1-1 1,0 1 0,0 0-1,0-1 1,-17-23 470,14 21-497,-1 0 0,1 1 0,-1-1 1,0 1-1,0 0 0,0 0 0,0 0 0,0 1 0,0-1 0,0 1 1,-1 0-1,1 0 0,0 1 0,-1-1 0,-5 1 0,-4-1 17,1 1 0,-1 1 0,-23 4 0,27-2-56,1 0 0,0 0 0,-1 1 0,1 1 0,1-1 0,-1 2 0,1-1 0,0 1 0,-8 7 0,2-1-15,1 1 1,1 0-1,0 1 1,-11 16-1,18-21-16,0 0-1,1 0 1,0 0-1,0 0 0,1 1 1,0 0-1,1-1 0,0 1 1,1 0-1,0 0 0,0 0 1,1 11-1,2 2 1,0 0 0,2 0 0,0 0-1,9 24 1,-10-41 24,0 0 0,-1 0 0,2 0 0,-1-1 0,1 1 0,0-1 1,0 0-1,0 0 0,1 0 0,-1-1 0,1 0 0,0 0 0,1 0 0,-1 0 0,1-1 0,-1 0 0,1 0 0,10 3 0,-12-4 27,0 0-1,1-1 0,-1 0 0,0 0 1,1 0-1,-1-1 0,0 1 0,1-1 0,-1 0 1,1 0-1,-1-1 0,0 1 0,1-1 1,-1 0-1,0 0 0,1-1 0,-1 1 1,0-1-1,0 0 0,0 0 0,-1 0 1,1-1-1,0 1 0,-1-1 0,1 0 1,-1 0-1,0 0 0,3-4 0,-5 6-96,0-1 0,-1 1-1,1 0 1,-1-1-1,0 1 1,1 0 0,-1-1-1,0 1 1,0 0 0,0-1-1,0 1 1,0-1-1,0 1 1,-1-3 0,1 4-223,0-1 1,0 1 0,0-1 0,0 1-1,0 0 1,0-1 0,-1 1-1,1-1 1,0 1 0,0 0-1,-1-1 1,1 1 0,0-1 0,0 1-1,-1 0 1,1 0 0,-1-1-1,1 1 1,0 0 0,-1-1-1,1 1 1,0 0 0,-1 0 0,1 0-1,-1 0 1,1-1 0,-1 1-1,1 0 1,0 0 0,-2 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3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14 111 5192,'5'9'6387,"12"24"-4838,-11-2-802,-2-14-354,-1 0 0,2 29 0,-5-45-336,-30-50 1528,25 39-1386,1-1 0,0 0 0,1 0 0,-4-21 0,7 29-194,0 1 0,0-1-1,0 1 1,0-1 0,0 0 0,0 1-1,1-1 1,-1 1 0,1-1-1,0 1 1,0 0 0,0-1-1,0 1 1,0 0 0,0 0-1,1-1 1,-1 1 0,1 0-1,-1 0 1,1 0 0,0 1-1,0-1 1,0 0 0,0 1-1,0-1 1,4-1 0,46-18-581,-41 17-339,-1 1-1,1-2 0,-1 1 1,17-12-1,1-4-5147,-18 13 2954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3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5152,'-2'8'5517,"-8"26"-3923,9-26-1414,1 1 1,-1 0-1,1-1 0,1 1 0,0 0 0,0-1 1,1 1-1,0-1 0,0 1 0,1-1 0,0 0 1,0 0-1,7 12 0,-9-20-166,-1 0-1,0 1 1,0-1 0,0 0-1,0 0 1,1 1-1,-1-1 1,0 0 0,0 0-1,1 1 1,-1-1-1,0 0 1,0 0 0,1 0-1,-1 0 1,0 1 0,0-1-1,1 0 1,-1 0-1,0 0 1,1 0 0,-1 0-1,0 0 1,1 0 0,-1 0-1,0 0 1,1 0-1,-1 0 1,0 0 0,1 0-1,-1 0 1,0 0 0,1 0-1,-1 0 1,0 0-1,1 0 1,-1 0 0,0-1-1,0 1 1,1 0 0,-1 0-1,0 0 1,0-1-1,1 1 1,10-20 180,2-27-193,-12 45 16,-1-56 33,-1 32-29,4 41-27,-1-5-43,0 1 0,1-1 0,0 0-1,1 1 1,4 8 0,7 10-3347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3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3364,'29'-37'5986,"15"1"-4365,-40 34-1583,0-1 0,-1 0 0,2 1 0,-1 0-1,0 0 1,0 0 0,1 1 0,-1-1 0,1 1-1,-1 0 1,1 0 0,-1 1 0,1-1 0,0 1-1,-1 0 1,1 0 0,0 1 0,-1-1-1,1 1 1,4 1 0,-6 0 20,-1-1 0,0 0-1,1 1 1,-1 0 0,0 0 0,0 0 0,0 0-1,0 0 1,0 0 0,0 0 0,-1 0 0,1 1-1,-1-1 1,1 1 0,-1-1 0,0 1 0,0-1-1,0 1 1,-1 0 0,1 0 0,-1-1 0,1 1-1,-1 0 1,0 0 0,0 0 0,0 0 0,0-1-1,-1 1 1,0 4 0,-3 11 197,0 0 1,-1 0-1,-12 28 0,4-11 511,-5 6 405,16-37-1125,0-1 0,0 1 0,0 0 0,1-1 1,-1 1-1,1 0 0,0 0 0,0 0 0,0 0 0,0 0 0,1 0 0,-1 0 1,1 1-1,0-1 0,1 0 0,-1 0 0,1 0 0,-1 0 0,1 0 1,1 0-1,-1 0 0,0 0 0,1-1 0,3 6 0,-3-5-62,0 0 0,1-1 1,-1 0-1,1 1 0,0-1 0,0 0 0,0 0 0,0-1 0,1 1 0,-1-1 0,1 1 1,0-1-1,-1 0 0,1-1 0,0 1 0,0-1 0,0 1 0,1-1 0,-1 0 0,0-1 0,0 1 1,0-1-1,1 0 0,-1 0 0,0 0 0,8-1 0,26-13-3344,-35 11 2487,1 1 0,0-1-1,-1 0 1,0 0 0,0 0-1,0-1 1,4-4 0,0-4-2626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3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 3692,'9'-9'6875,"-15"11"-2881,-16 19-2821,4 14-989,1 1-1,2 1 1,1 0 0,2 1-1,1 1 1,-6 50 0,17-88-181,-1 0 0,1 1 1,0-1-1,-1 0 0,1 1 1,0-1-1,0 0 0,0 1 1,0-1-1,0 0 1,0 1-1,1-1 0,-1 0 1,0 1-1,1-1 0,-1 0 1,1 0-1,-1 1 0,1-1 1,0 0-1,-1 0 0,1 0 1,0 0-1,0 0 1,0 0-1,0 0 0,1 2 1,0-3 3,0 1 1,0-1-1,1 0 1,-1 1 0,0-1-1,0 0 1,0 0 0,0-1-1,0 1 1,0 0-1,0-1 1,0 1 0,0-1-1,0 1 1,3-2-1,8-4-131,-1-1-1,1 1 0,-2-2 1,12-8-1,-15 9-374,-1 0-1,-1 0 1,1 0-1,-1-1 1,-1 0-1,1 0 1,6-14-1,-9 16-387,-1 1-1,0-1 0,0 0 0,0 0 0,-1 1 0,1-1 1,0-12-1,-2 7-1574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3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4212,'1'1'355,"0"0"0,0-1 0,0 1 0,0 0-1,-1 0 1,1 0 0,0 0 0,-1 0 0,1 0-1,-1 0 1,1 0 0,-1 0 0,1 0 0,-1 0-1,0 0 1,1 1 0,-1-1 0,0 0 0,0 0-1,0 3 1,5 36-225,-4-28 579,34 120 1022,-30-99-1729,1 0 1,2 0 0,1 0 0,16 38 0,-22-68-1137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49 4296,'-4'4'588,"0"-1"0,1 2 0,0-1 0,-1 0 0,2 1 0,-1-1 0,0 1 0,1 0 0,0 0-1,0 0 1,-1 5 0,1-3-401,1 0 0,0 0-1,0 0 1,1-1 0,-1 1 0,2 0-1,-1 0 1,2 10 0,-1-13-189,0 1-1,0-1 1,0 0 0,0 0 0,1 0 0,-1 0-1,1 0 1,0-1 0,0 1 0,1 0 0,-1-1-1,1 0 1,0 1 0,-1-1 0,2 0 0,-1 0-1,0-1 1,0 1 0,1-1 0,0 1-1,-1-1 1,1 0 0,0-1 0,0 1 0,0-1-1,0 1 1,0-1 0,0-1 0,0 1 0,1 0-1,5-1 1,-7 0 6,-1 0 0,1 0 0,-1-1 0,1 1 0,0-1 1,-1 1-1,1-1 0,-1 0 0,1 0 0,-1 0 0,0 0 0,1-1 0,-1 1 0,0-1 0,0 1 0,0-1 0,0 0 0,2-2 0,-1-1 3,1 1-1,-1-1 0,0 0 1,-1 0-1,1 0 0,-1 0 1,0 0-1,1-7 0,1-7 18,0 0-1,-2-1 0,0-35 1,-1 51-23,-1 0 1,0 0 0,-1 0 0,1 0 0,-1 0 0,1 0 0,-1 0 0,0 1 0,0-1 0,-1 0 0,1 1-1,-1-1 1,0 1 0,0-1 0,0 1 0,0 0 0,-1 0 0,-2-3 0,3 4-25,-1 1 0,1 0 1,0 0-1,0 0 0,-1 1 1,1-1-1,-1 1 0,1-1 0,-1 1 1,1 0-1,-1 0 0,1 0 0,0 0 1,-1 0-1,1 0 0,-1 1 1,1-1-1,-1 1 0,1 0 0,0-1 1,-1 1-1,1 0 0,0 1 0,0-1 1,0 0-1,0 1 0,0-1 1,-3 4-1,-77 61-4891,57-45 2282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89 3780,'9'0'1847,"25"0"2262,-29-1-4077,0 0 1,1 1 0,-1-2 0,0 1 0,0-1-1,0 1 1,0-1 0,0-1 0,0 1-1,-1-1 1,1 0 0,6-5 0,-10 7 11,1 0-1,0 0 1,-1 0 0,0-1 0,1 1 0,-1-1 0,0 1 0,1-1 0,-1 1 0,0-1 0,0 0 0,-1 1 0,1-1 0,0 0 0,0 0 0,-1 0 0,1 1 0,-1-1 0,0 0 0,1 0 0,-1-3-1,0 4 7,-1 0 0,1 0 0,-1-1 0,1 1 0,-1 0 0,0 0 0,1 0 0,-1 0 0,0 0 0,0 0 0,0 0 0,0 0 0,0 0 0,0 1 0,0-1 0,0 0 0,0 0 0,0 1 0,0-1 0,0 1 0,-1-1 0,1 1 0,0-1 0,0 1 0,-1 0 0,1 0 0,0 0 0,-1 0 0,1-1 0,0 2 0,0-1 0,-3 0 0,-2 1 75,0 0 1,1 1-1,-1-1 1,1 1-1,-1 0 1,1 1-1,0-1 1,0 1-1,0 0 1,0 0-1,1 1 1,-1 0-1,1-1 1,0 1-1,0 1 1,0-1-1,-3 6 1,4-7-91,0 0 0,1 0 1,0 0-1,-1 0 0,1 1 0,0-1 0,1 1 1,-1-1-1,1 1 0,0 0 0,-1 0 0,2-1 1,-1 1-1,0 0 0,1 0 0,0 0 0,-1 0 1,2 0-1,-1 0 0,0 0 0,1 0 0,0 0 1,0-1-1,0 1 0,2 5 0,0-5-66,-1 0 1,1-1-1,0 1 0,1-1 0,-1 1 0,0-1 1,1 0-1,0 0 0,-1-1 0,1 1 0,0-1 1,1 0-1,-1 0 0,0 0 0,0-1 0,1 1 0,-1-1 1,1 0-1,-1 0 0,10 0 0,-7-1-476,-1-1 1,1 1-1,-1-1 0,1 0 0,-1-1 0,1 1 1,-1-2-1,0 1 0,1 0 0,-1-1 0,-1 0 1,1-1-1,10-6 0,-7 3-1898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2880,'-3'7'8172,"7"19"-6525,8 26-1591,-3-30 284,-6-13-239,1 0 0,-1 0 0,-1 0 0,0 0 0,1 10 0,-3-19-50,19-44 853,13-25-873,-30 63-32,1 1-1,0 1 1,0-1-1,1 0 1,-1 1-1,1 0 1,0 0-1,0 0 1,0 0-1,1 1 1,6-5-1,-11 8 4,1 0-1,0 0 0,0 0 1,0 1-1,-1-1 0,1 0 1,0 1-1,-1-1 0,1 0 1,0 1-1,0-1 0,-1 1 1,1-1-1,-1 1 0,1-1 1,0 1-1,-1-1 0,1 1 1,-1 0-1,1-1 1,-1 1-1,0 0 0,1-1 1,-1 1-1,0 0 0,1 0 1,-1-1-1,0 1 0,0 1 1,13 33 36,-9-23-41,1 1-48,-3-6-7,0-1-1,1 0 1,0 0 0,0 0-1,0 0 1,1 0 0,6 6-1,-10-11-40,1-1 0,0 0-1,0 0 1,0 0 0,-1 0-1,1 0 1,0-1 0,0 1 0,0 0-1,-1 0 1,1 0 0,0-1-1,0 1 1,0 0 0,-1-1-1,1 1 1,0-1 0,-1 1-1,1-1 1,0 1 0,-1-1 0,1 1-1,-1-1 1,1 0 0,-1 1-1,1-1 1,-1 0 0,1 1-1,-1-1 1,0 0 0,1 0-1,14-24-2750,-8 10 584,-2 1-547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 4652,'-2'-2'4637,"5"4"-3197,3 13-1007,1 17-86,1-1-1,20 52 1,1 6-161,-13-37-203,14 60 287,-27-99-494,-1 0 1,-1 0-1,0 0 0,-1 1 0,0-1 0,-3 20 0,0-24-658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3636,'5'13'8122,"0"2"-8146,0 1 0,-2-1 0,3 24 0,1-56 907,3-7-860,0 0 0,16-26 0,-25 50-17,1-1 1,-1 0-1,0 1 1,0-1-1,0 1 1,1-1-1,-1 1 1,0-1-1,0 1 1,1 0-1,-1 0 1,0 0-1,1 0 1,-1 0-1,0 0 1,1 0-1,-1 0 1,0 0-1,1 1 0,-1-1 1,0 0-1,0 1 1,1-1-1,-1 1 1,0 0-1,0-1 1,2 2-1,23 5-19,-25-7 13,0-1 1,0 1-1,0-1 1,-1 1-1,1-1 1,0 1-1,-1-1 1,1 0-1,0 1 1,-1-1 0,1 0-1,-1 1 1,1-1-1,-1 0 1,1 0-1,-1 0 1,0 1-1,1-1 1,-1 0 0,0 0-1,0 0 1,1 0-1,-1 0 1,0 0-1,0 1 1,0-1-1,0 0 1,0 0 0,0 0-1,-1 0 1,1-1-1,0 0 2,0 1 0,0 0 0,0-1 0,0 1 0,0-1 0,0 1 0,-1-1 0,1 1 0,0 0 0,-1-1 0,1 1 0,-1 0 0,0-1 0,1 1 0,-1 0 0,0 0-1,-1-2 1,1 2 4,1 1 0,-1 0 0,0-1-1,0 1 1,1-1 0,-1 1-1,0 0 1,0 0 0,1 0-1,-1-1 1,0 1 0,0 0-1,0 0 1,1 0 0,-1 0 0,0 0-1,0 0 1,0 1 0,1-1-1,-1 0 1,0 0 0,-1 1-1,-1 1 29,0-1-1,0 1 0,0 0 1,0 0-1,0 0 1,0 0-1,0 1 0,1-1 1,-1 1-1,1 0 0,0-1 1,-3 7-1,1-2 74,1 0 1,1 1-1,0 0 0,0 0 0,0 0 1,1 0-1,0 0 0,0 0 1,1 0-1,0 0 0,1 0 0,-1 0 1,4 10-1,-4-14-97,1 0 0,0 0 0,0 0 0,0 0 0,1 0 0,-1 0 0,1 0 0,0 0 0,0 0 0,0-1 0,1 1 0,-1-1 0,1 0 0,0 1 0,0-1 0,0-1 0,0 1 0,1 0 0,-1-1 0,1 1 0,-1-1 0,1 0 0,0 0 0,0-1 0,0 1 0,7 1 0,-9-3-159,1-1 1,0 1-1,-1 0 1,1-1-1,0 1 1,-1-1-1,1 0 1,-1 0-1,1 0 1,-1 0-1,1-1 1,-1 1-1,0-1 1,0 1-1,0-1 0,0 0 1,4-3-1,16-21-4463,-17 15 1811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 4928,'-2'-2'414,"0"0"0,0 1 0,0-1 0,0 1 0,0-1 0,0 1 0,-1 0 0,1 0 0,0 0 0,-1 0 0,-4-1 0,5 2-313,1 0 0,-1 0 0,0 0 0,1 0 0,-1 1 0,0-1 1,1 0-1,-1 1 0,1-1 0,-1 1 0,1-1 0,-1 1 0,1 0 0,-3 1 1,-1 2 13,1 0 0,-1 1 0,1-1 1,0 1-1,0 0 0,1 0 0,0 0 1,-6 12-1,-7 14 713,1 1 1,-14 43-1,25-60-695,1 0 0,0 0 1,1 1-1,0-1 0,1 1 0,1-1 0,3 27 0,-1-23-80,9 54 361,-10-70-456,-1 0 0,1 0 0,0 1 0,0-1 0,0 0 0,1 0 0,-1 0 0,1 0 1,0-1-1,-1 1 0,1 0 0,0-1 0,1 1 0,-1-1 0,0 0 0,1 1 0,4 1 0,-6-3-138,1 0-1,0-1 1,0 0-1,-1 1 1,1-1 0,0 0-1,0 0 1,-1 0-1,1 0 1,0 0 0,0-1-1,0 1 1,-1 0-1,1-1 1,0 1 0,-1-1-1,1 0 1,0 0-1,-1 0 1,1 1 0,1-3-1,19-14-5307,-11 7 2305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4876,'-1'0'307,"-1"0"-1,1 0 0,0 0 0,-1 1 0,1-1 0,0 0 1,-1 1-1,1-1 0,0 1 0,-1 0 0,1-1 0,0 1 0,0 0 1,0 0-1,0-1 0,0 1 0,0 0 0,-1 2 0,-13 25 1549,13-21-1688,0 1 1,1-1-1,0 0 0,0 0 1,0 0-1,2 14 0,-1-18-100,0 0 1,1-1-1,-1 1 0,1 0 0,0 0 0,-1-1 0,1 1 0,0-1 0,1 1 1,-1-1-1,0 1 0,1-1 0,0 0 0,-1 0 0,1 0 0,0 0 0,0 0 1,4 3-1,-5-4-56,1-1 0,-1 1 1,1-1-1,-1 1 1,1-1-1,-1 0 0,1 0 1,-1 0-1,1 0 0,0 0 1,-1 0-1,1 0 1,-1 0-1,1-1 0,-1 1 1,1-1-1,-1 1 0,1-1 1,-1 1-1,0-1 1,1 0-1,-1 0 0,0 0 1,1 0-1,-1 0 0,0 0 1,0 0-1,0 0 1,0 0-1,0 0 0,1-3 1,-1 3-33,0 1 1,-1-1-1,1 1 0,0-1 1,-1 0-1,1 1 1,0-1-1,0 1 1,-1 0-1,1-1 1,0 1-1,0 0 0,0-1 1,0 1-1,0 0 1,-1 0-1,1 0 1,0 0-1,0 0 0,0 0 1,0 0-1,0 0 1,0 0-1,0 0 1,0 0-1,-1 1 0,1-1 1,0 0-1,0 1 1,0-1-1,0 1 1,-1-1-1,2 1 1,0 0-86,-1 0 1,1 0 0,-1-1-1,1 1 1,-1-1 0,1 1-1,-1-1 1,1 1 0,0-1 0,-1 0-1,1 0 1,0 0 0,-1 0-1,1 0 1,0 0 0,-1-1 0,1 1-1,-1 0 1,1-1 0,0 1-1,-1-1 1,3-1 0,27-24-4649,-24 16 2474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2952,'3'-29'6206,"-3"20"-3918,0 12-642,3 61-997,12 69 0,-7-73-459,-8-53-283,0-4-40,1 0-1,-1 1 1,0-1 0,1 0 0,0 1-1,0-1 1,0 0 0,0 0-1,0 0 1,3 4 0,3-22-7495,-5 3 5015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4396,'7'117'6827,"19"56"-3454,4 67-2363,-28-198-680,-1-11-2255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4420,'-4'48'7509,"2"-29"-7304,1 0-1,0 1 1,4 34-1,1-34 93,0 0 0,1 0-1,2-1 1,-1 0 0,2 0-1,1 0 1,15 25 0,-21-34-77,-3-10-221,0 1 1,0-1-1,0 0 0,0 1 0,0-1 0,0 0 0,0 1 0,0-1 0,0 0 0,0 1 0,0-1 0,0 0 0,1 1 0,-1-1 0,0 0 0,0 1 1,0-1-1,0 0 0,1 0 0,-1 1 0,0-1 0,0 0 0,1 0 0,-1 1 0,0-1 0,0 0 0,1 0 0,-1 0 0,0 0 0,1 1 0,-1-1 1,0 0-1,1 0 0,-1 0 0,0 0 0,1 0 0,-1 0 0,0 0 0,1 0 0,-1 0 0,0 0 0,1 0 0,-1 0 0,1 0 0,2 4-779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4532,'-2'1'445,"0"1"-1,-1-1 1,1 1-1,0-1 1,0 1-1,1 0 1,-1-1-1,0 1 1,1 0-1,-1 0 1,1 0 0,-1 0-1,0 3 1,-12 38 1193,11-30-1520,2 1 0,0-1 0,0 1 0,3 18 1,0-5 162,2-1 0,1 0 0,10 31 0,-13-50-250,1 0 0,0 0 1,0-1-1,0 1 0,1-1 0,0 0 0,0 0 0,0 0 0,1 0 0,0-1 0,0 0 0,0 0 0,1 0 0,0 0 0,0-1 0,11 7 0,-14-10-28,-1 0 0,1-1-1,0 1 1,-1 0-1,1-1 1,0 1 0,-1-1-1,1 0 1,0 0 0,-1 0-1,1 0 1,0 0 0,-1 0-1,1-1 1,0 0-1,-1 1 1,1-1 0,3-2-1,-1 1 0,-1-1-1,1 0 1,-1 0-1,0 0 1,0-1 0,0 1-1,-1-1 1,1 0-1,3-5 1,-1 0-2,0 0 1,-1-1 0,0 1-1,0-1 1,-1 0 0,0 0-1,-1-1 1,4-19 0,-6 15 0,0 0 1,-1 0-1,-1 0 0,0 0 1,-1 0-1,-5-20 1,5 29 26,0-1 0,0 0 0,0 1 0,-1 0 0,0-1 0,-1 1 0,1 0 0,-1 0 0,0 1 1,0-1-1,-1 1 0,0 0 0,0 0 0,0 1 0,0-1 0,-8-3 0,11 7-30,0 0 0,0 0 0,0 1 0,0-1 0,0 1 0,-1-1 0,1 1 0,0 0 0,0 0 0,0 0 0,-1 0 0,1 0 0,0 0 0,0 1 0,0-1 0,-1 1 0,1 0 0,0 0 0,0-1 0,0 1 0,0 0 0,0 1 0,0-1 0,1 0 1,-1 1-1,0-1 0,0 1 0,1-1 0,-1 1 0,1 0 0,-2 3 0,1-4-174,1 1 0,0 0 1,0 0-1,0 0 0,0 0 1,0 0-1,0 0 0,1 0 1,-1 1-1,1-1 0,-1 0 1,1 0-1,0 1 0,0-1 1,0 0-1,0 0 0,0 0 1,1 1-1,-1-1 0,1 3 1,6 14-4569,-3-9 1448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17 124 3920,'-13'3'6551,"10"-4"-4272,10-1-1492,4-2-554,0-1-1,0 0 0,0 0 0,18-14 1,-9 7-225,25-20-475,-35 23-793,1 1 0,0 1 1,19-10-1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3648,'10'-1'5725,"5"7"-3468,15 16-2260,-20-16 663,62 30-642,-69-33-537,9 2-60,-6-13-4950,-6 0 2715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2832,'-2'3'736,"1"0"0,-1 1 0,1-1 0,0 1 0,1-1 0,-1 1 0,0-1 0,1 1 0,0 4 0,9 61 740,-2-30-833,-1 31-327,-3 1-1,-3 0 1,-10 75-1,9-130-970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3480,'5'10'8476,"18"62"-7773,-9-6-586,10 134 0,-22-175-344,2-4-297,1 2-5183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81 4552,'0'-1'309,"-1"-1"0,1 0-1,0 0 1,-1 1-1,1-1 1,0 0 0,0 1-1,0-1 1,1 0-1,-1 1 1,0-1 0,1 0-1,-1 1 1,1-1-1,-1 0 1,1 1 0,0-1-1,-1 1 1,1-1-1,0 1 1,2-3 0,0 0-126,0 1 1,1 0-1,-1 0 1,1 0 0,-1 0-1,1 0 1,0 1 0,7-4-1,-8 4-158,0 1-1,0-1 0,0 1 0,0 0 1,0 0-1,1 0 0,-1 0 0,0 0 1,0 1-1,1-1 0,-1 1 1,1 0-1,-1 0 0,0 0 0,1 0 1,-1 1-1,0 0 0,0-1 0,1 1 1,-1 0-1,0 1 0,0-1 0,0 0 1,0 1-1,5 3 0,-7-3 30,0-1-1,-1 0 0,1 1 0,0-1 1,-1 1-1,1-1 0,-1 1 1,1 0-1,-1-1 0,0 1 1,0 0-1,0-1 0,0 1 0,0-1 1,0 1-1,0 0 0,0-1 1,-1 1-1,1-1 0,-1 1 1,1 0-1,-1-1 0,-1 3 1,-25 41 812,9-17-486,17-26-363,0 0 0,0 0 0,1 0 0,-1 0 0,0 0 0,0 0 1,1 1-1,0-1 0,-1 0 0,1 0 0,0 0 0,0 1 0,0-1 0,0 0 0,0 0 0,1 0 1,-1 0-1,1 1 0,0 1 0,1-2-14,-1-1 0,1 0 0,0 1-1,0-1 1,-1 0 0,1 0 0,0 0 0,0 0 0,0 0 0,0-1 0,0 1 0,0 0-1,1-1 1,-1 0 0,0 1 0,0-1 0,0 0 0,0 0 0,0 0 0,3-1 0,0 1-4,-1 0 0,1 1 1,0-1-1,-1 1 1,1 0-1,-1 0 1,1 1-1,-1-1 1,0 1-1,1 0 1,-1 0-1,0 0 1,0 1-1,-1-1 1,1 1-1,0 0 0,-1 0 1,0 1-1,1-1 1,-1 1-1,-1-1 1,1 1-1,0 0 1,-1 0-1,0 0 1,3 8-1,-2-3 23,0 0 1,-1 0-1,0 0 0,0 0 0,-1 0 1,0 1-1,-1-1 0,0 0 0,-1 1 1,0-1-1,0 0 0,-4 14 0,4-18-36,0 0 0,0 0 0,-1 1 1,1-1-1,-1 0 0,-1 0 0,1 0 0,-1 0 0,1-1 0,-1 1 0,-1-1 0,1 0 0,-1 0 1,0 0-1,1 0 0,-2 0 0,1-1 0,0 0 0,-1 0 0,1 0 0,-1 0 0,0-1 0,0 0 0,0 0 1,0 0-1,-1-1 0,-9 2 0,-120 17-9806,100-16 6069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9:4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4896,'283'-93'8212,"146"-26"-8037,-221 63 150,-174 47-412,-10 3 1,1 0-1,-1-2 1,-1-1 0,1-1-1,32-18 1,-56 28 68,0 0 0,0 0 0,0-1 0,0 1 1,0 0-1,0 0 0,-1 0 0,1 0 1,0 0-1,0 0 0,0 0 0,0 0 0,0 0 1,0 0-1,0 0 0,0 0 0,0 0 1,0 0-1,0-1 0,0 1 0,0 0 0,0 0 1,0 0-1,0 0 0,0 0 0,0 0 1,0 0-1,0 0 0,0 0 0,0 0 0,0 0 1,0-1-1,0 1 0,0 0 0,0 0 1,0 0-1,0 0 0,0 0 0,0 0 0,0 0 1,0 0-1,0 0 0,0 0 0,0 0 1,0 0-1,1-1 0,-1 1 0,0 0 0,0 0 1,0 0-1,0 0 0,0 0 0,0 0 1,0 0-1,0 0 0,-13 1-1566,-16 7-1714,8 0 597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4368,'0'1'250,"0"0"0,0 1 0,0-1 0,0 0-1,0 0 1,0 0 0,0 0 0,0 0 0,1 1-1,-1-1 1,0 0 0,1 0 0,-1 0 0,1 0-1,0 0 1,-1 0 0,1 0 0,0 0 0,-1 0-1,1-1 1,1 2 0,-1-1-131,0-1 1,0 1-1,1-1 1,-1 0-1,0 1 0,0-1 1,0 0-1,1 0 1,-1 0-1,0 0 0,0 0 1,1 0-1,-1 0 1,0 0-1,0-1 0,3 0 1,5-2-524,0-1 0,-1 0 0,1-1 1,9-6-1,-9 5-501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5 170 5252,'-5'-30'5184,"10"7"-3468,-1 16-1756,-1 1 0,1 0 0,0 1 0,1-1 1,6-6-1,-3 2 313,-2 3-227,1 0 1,0 0-1,0 0 0,0 1 1,1 0-1,12-7 1,-16 11-44,-1 1 0,1-1 1,0 1-1,0-1 0,0 1 0,0 0 1,0 1-1,0-1 0,0 1 1,0-1-1,0 1 0,0 1 0,0-1 1,0 0-1,0 1 0,0 0 1,7 2-1,24 3 142,-47 40 190,-9 10 201,2 0 0,-15 80 1,33-123-507,0 0 0,1 1 0,1-1 0,0 0 0,1 0 0,0 0 0,1 0 0,0 0 0,1-1 0,10 22 0,-13-33-8,-1 0 0,1 0 0,0 1 0,0-1 0,0 0 0,0 0 0,0 0 0,0 0 0,0 0 0,0 0-1,0 0 1,1 0 0,-1 0 0,0-1 0,0 1 0,1-1 0,-1 1 0,1-1 0,-1 1 0,0-1 0,1 1 0,-1-1 0,1 0-1,-1 0 1,4 0 0,-1-1 15,0 0-1,0 0 0,0 0 1,0 0-1,-1 0 1,1-1-1,0 0 1,-1 0-1,6-4 0,1 0-249,-1-2 0,0 1 0,-1-1 0,1 0 0,-2-1-1,9-11 1,-9 9-476,-4 7-12,0 0 0,0 0 1,-1-1-1,1 1 1,-1-1-1,0 0 1,-1 0-1,1 0 0,-1 0 1,2-7-1,-3-1-2282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3712,'0'-1'275,"1"0"0,-1 0 0,0 0 0,1 0 0,-1 0 0,1 0 0,0 0 0,-1 0 0,1 0 0,0 0 0,-1 1 0,1-1 0,0 0 0,0 0 0,0 1 0,0-1 0,0 0 0,0 1 0,0-1 0,0 1 0,0 0 0,0-1 0,0 1 0,0 0 0,0-1 0,2 1 0,21 17 565,-8-3-372,-5-4-285,-1 0 1,0 1-1,0 0 0,-1 1 0,0 0 0,-1 0 1,-1 1-1,0 0 0,-1 0 0,0 0 0,-1 1 1,0 0-1,3 19 0,-7-32-96,-1 0 0,1 0 0,-1 0 0,0 0 0,0 0 0,1 0 0,-1 1 0,0-1 0,0 0 0,0 0 0,0 0 0,0 0-1,0 0 1,-1 0 0,1 0 0,0 0 0,-1 1 0,1-1 0,0 0 0,-1 0 0,1 0 0,-1 0 0,1-1 0,-1 1 0,0 0 0,0 0 0,1 0 0,-2 1 0,0-2-37,1 0 0,-1 0 0,0 0 0,1 0 0,-1-1 0,1 1 0,-1 0 1,1-1-1,-1 1 0,1-1 0,-1 1 0,1-1 0,0 0 0,-1 0 0,1 1 0,0-1 0,-2-1 1,-6-5-311,1 0 0,-1-1 0,2 1 0,-14-17 0,-42-84-10165,54 96 7484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3T12:43:4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3380,'3'-6'973,"0"1"0,1-1-1,-1 1 1,2 0 0,-1 0-1,0 0 1,8-6-1,-6 7-1033,0 1 0,0 0-1,0 0 1,0 0 0,1 1 0,-1-1-1,1 2 1,-1-1 0,1 1-1,0 0 1,8 0 0,15-4-3642,-23 3 1332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0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Shape 102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61" name="Shape 10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100"/>
            </a:lvl1pPr>
            <a:lvl2pPr lvl="1" rtl="0">
              <a:spcBef>
                <a:spcPts val="0"/>
              </a:spcBef>
              <a:buSzPct val="100000"/>
              <a:buChar char="○"/>
              <a:defRPr sz="1100"/>
            </a:lvl2pPr>
            <a:lvl3pPr lvl="2" rtl="0">
              <a:spcBef>
                <a:spcPts val="0"/>
              </a:spcBef>
              <a:buSzPct val="100000"/>
              <a:buChar char="■"/>
              <a:defRPr sz="1100"/>
            </a:lvl3pPr>
            <a:lvl4pPr lvl="3" rtl="0">
              <a:spcBef>
                <a:spcPts val="0"/>
              </a:spcBef>
              <a:buSzPct val="100000"/>
              <a:buChar char="●"/>
              <a:defRPr sz="1100"/>
            </a:lvl4pPr>
            <a:lvl5pPr lvl="4" rtl="0">
              <a:spcBef>
                <a:spcPts val="0"/>
              </a:spcBef>
              <a:buSzPct val="100000"/>
              <a:buChar char="○"/>
              <a:defRPr sz="1100"/>
            </a:lvl5pPr>
            <a:lvl6pPr lvl="5" rtl="0">
              <a:spcBef>
                <a:spcPts val="0"/>
              </a:spcBef>
              <a:buSzPct val="100000"/>
              <a:buChar char="■"/>
              <a:defRPr sz="1100"/>
            </a:lvl6pPr>
            <a:lvl7pPr lvl="6" rtl="0">
              <a:spcBef>
                <a:spcPts val="0"/>
              </a:spcBef>
              <a:buSzPct val="100000"/>
              <a:buChar char="●"/>
              <a:defRPr sz="1100"/>
            </a:lvl7pPr>
            <a:lvl8pPr lvl="7" rtl="0">
              <a:spcBef>
                <a:spcPts val="0"/>
              </a:spcBef>
              <a:buSzPct val="100000"/>
              <a:buChar char="○"/>
              <a:defRPr sz="1100"/>
            </a:lvl8pPr>
            <a:lvl9pPr lvl="8" rtl="0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12422-B773-4454-8252-B680EC6C7843}" type="datetimeFigureOut">
              <a:rPr lang="es-CO" smtClean="0"/>
              <a:t>23/04/2021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AD0D7-E6D3-4EE8-AA7C-55A59DF2EE0F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customXml" Target="../ink/ink10.xm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47" Type="http://schemas.openxmlformats.org/officeDocument/2006/relationships/customXml" Target="../ink/ink23.xml"/><Relationship Id="rId50" Type="http://schemas.openxmlformats.org/officeDocument/2006/relationships/image" Target="../media/image40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49.png"/><Relationship Id="rId7" Type="http://schemas.openxmlformats.org/officeDocument/2006/relationships/customXml" Target="../ink/ink3.xml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18.xml"/><Relationship Id="rId40" Type="http://schemas.openxmlformats.org/officeDocument/2006/relationships/image" Target="../media/image35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44.png"/><Relationship Id="rId66" Type="http://schemas.openxmlformats.org/officeDocument/2006/relationships/image" Target="../media/image48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13.xml"/><Relationship Id="rId30" Type="http://schemas.openxmlformats.org/officeDocument/2006/relationships/image" Target="../media/image3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9.png"/><Relationship Id="rId56" Type="http://schemas.openxmlformats.org/officeDocument/2006/relationships/image" Target="../media/image43.png"/><Relationship Id="rId64" Type="http://schemas.openxmlformats.org/officeDocument/2006/relationships/image" Target="../media/image47.png"/><Relationship Id="rId8" Type="http://schemas.openxmlformats.org/officeDocument/2006/relationships/image" Target="../media/image19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2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4.png"/><Relationship Id="rId46" Type="http://schemas.openxmlformats.org/officeDocument/2006/relationships/image" Target="../media/image38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25.png"/><Relationship Id="rId41" Type="http://schemas.openxmlformats.org/officeDocument/2006/relationships/customXml" Target="../ink/ink20.xml"/><Relationship Id="rId54" Type="http://schemas.openxmlformats.org/officeDocument/2006/relationships/image" Target="../media/image42.png"/><Relationship Id="rId6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20.png"/><Relationship Id="rId31" Type="http://schemas.openxmlformats.org/officeDocument/2006/relationships/customXml" Target="../ink/ink15.xml"/><Relationship Id="rId44" Type="http://schemas.openxmlformats.org/officeDocument/2006/relationships/image" Target="../media/image37.png"/><Relationship Id="rId52" Type="http://schemas.openxmlformats.org/officeDocument/2006/relationships/image" Target="../media/image41.png"/><Relationship Id="rId60" Type="http://schemas.openxmlformats.org/officeDocument/2006/relationships/image" Target="../media/image45.png"/><Relationship Id="rId65" Type="http://schemas.openxmlformats.org/officeDocument/2006/relationships/customXml" Target="../ink/ink32.xml"/><Relationship Id="rId4" Type="http://schemas.openxmlformats.org/officeDocument/2006/relationships/image" Target="../media/image17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24.png"/><Relationship Id="rId39" Type="http://schemas.openxmlformats.org/officeDocument/2006/relationships/customXml" Target="../ink/ink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.xml"/><Relationship Id="rId18" Type="http://schemas.openxmlformats.org/officeDocument/2006/relationships/image" Target="../media/image59.png"/><Relationship Id="rId26" Type="http://schemas.openxmlformats.org/officeDocument/2006/relationships/image" Target="../media/image63.png"/><Relationship Id="rId39" Type="http://schemas.openxmlformats.org/officeDocument/2006/relationships/customXml" Target="../ink/ink52.xml"/><Relationship Id="rId21" Type="http://schemas.openxmlformats.org/officeDocument/2006/relationships/customXml" Target="../ink/ink43.xml"/><Relationship Id="rId34" Type="http://schemas.openxmlformats.org/officeDocument/2006/relationships/image" Target="../media/image67.png"/><Relationship Id="rId42" Type="http://schemas.openxmlformats.org/officeDocument/2006/relationships/image" Target="../media/image71.png"/><Relationship Id="rId7" Type="http://schemas.openxmlformats.org/officeDocument/2006/relationships/customXml" Target="../ink/ink36.xml"/><Relationship Id="rId2" Type="http://schemas.openxmlformats.org/officeDocument/2006/relationships/image" Target="../media/image51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29" Type="http://schemas.openxmlformats.org/officeDocument/2006/relationships/customXml" Target="../ink/ink47.xml"/><Relationship Id="rId41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38.xml"/><Relationship Id="rId24" Type="http://schemas.openxmlformats.org/officeDocument/2006/relationships/image" Target="../media/image62.png"/><Relationship Id="rId32" Type="http://schemas.openxmlformats.org/officeDocument/2006/relationships/image" Target="../media/image66.png"/><Relationship Id="rId37" Type="http://schemas.openxmlformats.org/officeDocument/2006/relationships/customXml" Target="../ink/ink51.xml"/><Relationship Id="rId40" Type="http://schemas.openxmlformats.org/officeDocument/2006/relationships/image" Target="../media/image70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64.png"/><Relationship Id="rId36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customXml" Target="../ink/ink42.xml"/><Relationship Id="rId31" Type="http://schemas.openxmlformats.org/officeDocument/2006/relationships/customXml" Target="../ink/ink48.xml"/><Relationship Id="rId44" Type="http://schemas.openxmlformats.org/officeDocument/2006/relationships/image" Target="../media/image72.png"/><Relationship Id="rId4" Type="http://schemas.openxmlformats.org/officeDocument/2006/relationships/image" Target="../media/image52.png"/><Relationship Id="rId9" Type="http://schemas.openxmlformats.org/officeDocument/2006/relationships/customXml" Target="../ink/ink37.xml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openxmlformats.org/officeDocument/2006/relationships/customXml" Target="../ink/ink46.xml"/><Relationship Id="rId30" Type="http://schemas.openxmlformats.org/officeDocument/2006/relationships/image" Target="../media/image65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8" Type="http://schemas.openxmlformats.org/officeDocument/2006/relationships/image" Target="../media/image54.png"/><Relationship Id="rId3" Type="http://schemas.openxmlformats.org/officeDocument/2006/relationships/customXml" Target="../ink/ink34.xml"/><Relationship Id="rId12" Type="http://schemas.openxmlformats.org/officeDocument/2006/relationships/image" Target="../media/image56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107" y="220196"/>
            <a:ext cx="7066893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350" y="2099696"/>
            <a:ext cx="1456680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836384" y="1866059"/>
            <a:ext cx="2987899" cy="2240924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028950" y="1939159"/>
            <a:ext cx="5733470" cy="2751086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CÁLCULO DE TRANSMISIONES FLEXIBLES</a:t>
            </a:r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Perfiles de correa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694720"/>
            <a:ext cx="4915159" cy="54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7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9144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28801"/>
            <a:ext cx="78867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3" y="2191228"/>
            <a:ext cx="7405688" cy="34051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68363" y="6152356"/>
            <a:ext cx="7405688" cy="6810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CO" sz="1300">
                <a:solidFill>
                  <a:srgbClr val="FFFFFF"/>
                </a:solidFill>
              </a:rPr>
              <a:t>Fuente: </a:t>
            </a:r>
            <a:r>
              <a:rPr lang="es-CO" sz="1300" err="1">
                <a:solidFill>
                  <a:srgbClr val="FFFFFF"/>
                </a:solidFill>
              </a:rPr>
              <a:t>Mott</a:t>
            </a:r>
            <a:r>
              <a:rPr lang="es-CO" sz="1300">
                <a:solidFill>
                  <a:srgbClr val="FFFFFF"/>
                </a:solidFill>
              </a:rPr>
              <a:t> </a:t>
            </a:r>
            <a:r>
              <a:rPr lang="es-CO" sz="1300" err="1">
                <a:solidFill>
                  <a:srgbClr val="FFFFFF"/>
                </a:solidFill>
              </a:rPr>
              <a:t>pag</a:t>
            </a:r>
            <a:r>
              <a:rPr lang="es-CO" sz="1300">
                <a:solidFill>
                  <a:srgbClr val="FFFFFF"/>
                </a:solidFill>
              </a:rPr>
              <a:t> 269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Montaje de una correa trapezoidal</a:t>
            </a:r>
          </a:p>
        </p:txBody>
      </p:sp>
    </p:spTree>
    <p:extLst>
      <p:ext uri="{BB962C8B-B14F-4D97-AF65-F5344CB8AC3E}">
        <p14:creationId xmlns:p14="http://schemas.microsoft.com/office/powerpoint/2010/main" val="97190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15" y="363229"/>
            <a:ext cx="7042150" cy="41783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101850" y="5881687"/>
            <a:ext cx="7042150" cy="8350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CO" sz="1300">
                <a:solidFill>
                  <a:srgbClr val="FFFFFF"/>
                </a:solidFill>
              </a:rPr>
              <a:t>Fuente: </a:t>
            </a:r>
            <a:r>
              <a:rPr lang="es-CO" sz="1300" err="1">
                <a:solidFill>
                  <a:srgbClr val="FFFFFF"/>
                </a:solidFill>
              </a:rPr>
              <a:t>Mott</a:t>
            </a:r>
            <a:r>
              <a:rPr lang="es-CO" sz="1300">
                <a:solidFill>
                  <a:srgbClr val="FFFFFF"/>
                </a:solidFill>
              </a:rPr>
              <a:t> </a:t>
            </a:r>
            <a:r>
              <a:rPr lang="es-CO" sz="1300" err="1">
                <a:solidFill>
                  <a:srgbClr val="FFFFFF"/>
                </a:solidFill>
              </a:rPr>
              <a:t>pag</a:t>
            </a:r>
            <a:r>
              <a:rPr lang="es-CO" sz="1300">
                <a:solidFill>
                  <a:srgbClr val="FFFFFF"/>
                </a:solidFill>
              </a:rPr>
              <a:t> 270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318" y="3664937"/>
            <a:ext cx="2057400" cy="20574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r>
              <a:rPr lang="es-CO" sz="1950" dirty="0">
                <a:solidFill>
                  <a:srgbClr val="FFFFFF"/>
                </a:solidFill>
              </a:rPr>
              <a:t>Geometría de una transmisión flexible</a:t>
            </a:r>
          </a:p>
        </p:txBody>
      </p:sp>
    </p:spTree>
    <p:extLst>
      <p:ext uri="{BB962C8B-B14F-4D97-AF65-F5344CB8AC3E}">
        <p14:creationId xmlns:p14="http://schemas.microsoft.com/office/powerpoint/2010/main" val="225173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Ejercicio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Diseñe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una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transmisión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por correa trapezoidal para un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molino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de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martillos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que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trabaja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8h por día.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Su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fuente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de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potencia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es un motor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eléctrico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de alto torque y 25hp a 870 rpm. La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velocidad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de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giro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del </a:t>
            </a:r>
            <a:r>
              <a:rPr lang="en-US" sz="3200" dirty="0" err="1">
                <a:latin typeface="Garamond" panose="02020404030301010803" pitchFamily="18" charset="0"/>
                <a:ea typeface="+mn-ea"/>
                <a:cs typeface="+mn-cs"/>
              </a:rPr>
              <a:t>molino</a:t>
            </a:r>
            <a:r>
              <a:rPr lang="en-US" sz="3200" dirty="0">
                <a:latin typeface="Garamond" panose="02020404030301010803" pitchFamily="18" charset="0"/>
                <a:ea typeface="+mn-ea"/>
                <a:cs typeface="+mn-cs"/>
              </a:rPr>
              <a:t> es de 310 rpm</a:t>
            </a:r>
          </a:p>
        </p:txBody>
      </p:sp>
    </p:spTree>
    <p:extLst>
      <p:ext uri="{BB962C8B-B14F-4D97-AF65-F5344CB8AC3E}">
        <p14:creationId xmlns:p14="http://schemas.microsoft.com/office/powerpoint/2010/main" val="257738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81617" y="649892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s-CO" sz="1100" dirty="0"/>
              <a:t>Fuente: </a:t>
            </a:r>
            <a:r>
              <a:rPr lang="es-CO" sz="1100" dirty="0" err="1"/>
              <a:t>Mott</a:t>
            </a:r>
            <a:r>
              <a:rPr lang="es-CO" sz="1100" dirty="0"/>
              <a:t> </a:t>
            </a:r>
            <a:r>
              <a:rPr lang="es-CO" sz="1100" dirty="0" err="1"/>
              <a:t>pag</a:t>
            </a:r>
            <a:r>
              <a:rPr lang="es-CO" sz="1100" dirty="0"/>
              <a:t> 270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26860" y="2206834"/>
            <a:ext cx="1800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 Cálculo del factor de servicio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r="16615"/>
          <a:stretch>
            <a:fillRect/>
          </a:stretch>
        </p:blipFill>
        <p:spPr bwMode="auto">
          <a:xfrm>
            <a:off x="2753818" y="939388"/>
            <a:ext cx="5067420" cy="545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4689" y="-38802"/>
            <a:ext cx="7042957" cy="831212"/>
          </a:xfrm>
        </p:spPr>
        <p:txBody>
          <a:bodyPr>
            <a:noAutofit/>
          </a:bodyPr>
          <a:lstStyle/>
          <a:p>
            <a:pPr algn="r"/>
            <a:r>
              <a:rPr lang="es-CO" sz="2800" dirty="0"/>
              <a:t>Primer paso: selección del perfil de la correa </a:t>
            </a:r>
          </a:p>
        </p:txBody>
      </p:sp>
    </p:spTree>
    <p:extLst>
      <p:ext uri="{BB962C8B-B14F-4D97-AF65-F5344CB8AC3E}">
        <p14:creationId xmlns:p14="http://schemas.microsoft.com/office/powerpoint/2010/main" val="334808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5" name="Shape 10255"/>
          <p:cNvSpPr txBox="1">
            <a:spLocks noGrp="1"/>
          </p:cNvSpPr>
          <p:nvPr>
            <p:ph type="title"/>
          </p:nvPr>
        </p:nvSpPr>
        <p:spPr>
          <a:xfrm>
            <a:off x="319596" y="11218"/>
            <a:ext cx="8824404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CO" sz="3959" dirty="0"/>
              <a:t>Primer paso: selección del perfil de la correa </a:t>
            </a:r>
          </a:p>
        </p:txBody>
      </p:sp>
      <p:sp>
        <p:nvSpPr>
          <p:cNvPr id="10256" name="Shape 10256"/>
          <p:cNvSpPr/>
          <p:nvPr/>
        </p:nvSpPr>
        <p:spPr>
          <a:xfrm>
            <a:off x="4181617" y="6237312"/>
            <a:ext cx="4572000" cy="2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C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Mott pag 270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562141-3EFA-448A-891D-CD62563B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9" y="1229382"/>
            <a:ext cx="7771741" cy="5007930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66933522-DE1D-4D42-B00A-AB05E16CA829}"/>
              </a:ext>
            </a:extLst>
          </p:cNvPr>
          <p:cNvGrpSpPr/>
          <p:nvPr/>
        </p:nvGrpSpPr>
        <p:grpSpPr>
          <a:xfrm>
            <a:off x="424982" y="3055600"/>
            <a:ext cx="1224000" cy="1268280"/>
            <a:chOff x="424982" y="3055600"/>
            <a:chExt cx="1224000" cy="12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3A69439-5DB0-4961-88D7-7917FD40DFA4}"/>
                    </a:ext>
                  </a:extLst>
                </p14:cNvPr>
                <p14:cNvContentPartPr/>
                <p14:nvPr/>
              </p14:nvContentPartPr>
              <p14:xfrm>
                <a:off x="546662" y="3190600"/>
                <a:ext cx="64440" cy="2383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3A69439-5DB0-4961-88D7-7917FD40DF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8022" y="3181960"/>
                  <a:ext cx="82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2305A63B-8E20-4099-8A06-B8DE79D0129C}"/>
                    </a:ext>
                  </a:extLst>
                </p14:cNvPr>
                <p14:cNvContentPartPr/>
                <p14:nvPr/>
              </p14:nvContentPartPr>
              <p14:xfrm>
                <a:off x="466382" y="3055600"/>
                <a:ext cx="558000" cy="3193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2305A63B-8E20-4099-8A06-B8DE79D012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7382" y="3046960"/>
                  <a:ext cx="5756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0A5C3DC-122C-48BB-87EB-06F3C72EF03D}"/>
                    </a:ext>
                  </a:extLst>
                </p14:cNvPr>
                <p14:cNvContentPartPr/>
                <p14:nvPr/>
              </p14:nvContentPartPr>
              <p14:xfrm>
                <a:off x="1069382" y="3148120"/>
                <a:ext cx="47880" cy="1544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0A5C3DC-122C-48BB-87EB-06F3C72EF0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0382" y="3139480"/>
                  <a:ext cx="65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6701AD4-7944-4A20-A4D7-C18595FA6887}"/>
                    </a:ext>
                  </a:extLst>
                </p14:cNvPr>
                <p14:cNvContentPartPr/>
                <p14:nvPr/>
              </p14:nvContentPartPr>
              <p14:xfrm>
                <a:off x="1143182" y="3169360"/>
                <a:ext cx="73440" cy="961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6701AD4-7944-4A20-A4D7-C18595FA68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4542" y="3160720"/>
                  <a:ext cx="91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0F79F8E-D4E0-4436-A76A-78B5E23DFAF3}"/>
                    </a:ext>
                  </a:extLst>
                </p14:cNvPr>
                <p14:cNvContentPartPr/>
                <p14:nvPr/>
              </p14:nvContentPartPr>
              <p14:xfrm>
                <a:off x="424982" y="3745360"/>
                <a:ext cx="74880" cy="460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0F79F8E-D4E0-4436-A76A-78B5E23DFA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6342" y="3736720"/>
                  <a:ext cx="92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E08D759-CD06-4C51-9EF7-08C11987A578}"/>
                    </a:ext>
                  </a:extLst>
                </p14:cNvPr>
                <p14:cNvContentPartPr/>
                <p14:nvPr/>
              </p14:nvContentPartPr>
              <p14:xfrm>
                <a:off x="477902" y="3809800"/>
                <a:ext cx="34560" cy="129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E08D759-CD06-4C51-9EF7-08C11987A5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9262" y="3800800"/>
                  <a:ext cx="52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87CDB77-1307-4C12-A2BD-B8C5E744BF88}"/>
                    </a:ext>
                  </a:extLst>
                </p14:cNvPr>
                <p14:cNvContentPartPr/>
                <p14:nvPr/>
              </p14:nvContentPartPr>
              <p14:xfrm>
                <a:off x="656822" y="3631600"/>
                <a:ext cx="122040" cy="1764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87CDB77-1307-4C12-A2BD-B8C5E744BF8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7822" y="3622600"/>
                  <a:ext cx="139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523388C7-0AE0-4C71-A6A4-3866F45002F2}"/>
                    </a:ext>
                  </a:extLst>
                </p14:cNvPr>
                <p14:cNvContentPartPr/>
                <p14:nvPr/>
              </p14:nvContentPartPr>
              <p14:xfrm>
                <a:off x="795782" y="3641320"/>
                <a:ext cx="64080" cy="914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523388C7-0AE0-4C71-A6A4-3866F45002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7142" y="3632320"/>
                  <a:ext cx="81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2D432FE-0441-4158-AA0A-6925C4651DEA}"/>
                    </a:ext>
                  </a:extLst>
                </p14:cNvPr>
                <p14:cNvContentPartPr/>
                <p14:nvPr/>
              </p14:nvContentPartPr>
              <p14:xfrm>
                <a:off x="807662" y="3549160"/>
                <a:ext cx="58320" cy="298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2D432FE-0441-4158-AA0A-6925C4651DE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9022" y="3540160"/>
                  <a:ext cx="75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6C6C1AE-9256-4B41-8032-0F4AB0A1850A}"/>
                    </a:ext>
                  </a:extLst>
                </p14:cNvPr>
                <p14:cNvContentPartPr/>
                <p14:nvPr/>
              </p14:nvContentPartPr>
              <p14:xfrm>
                <a:off x="902342" y="3482200"/>
                <a:ext cx="177120" cy="2188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6C6C1AE-9256-4B41-8032-0F4AB0A185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3342" y="3473560"/>
                  <a:ext cx="194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7353EB5-BBA7-48A2-9D17-B630251998A1}"/>
                    </a:ext>
                  </a:extLst>
                </p14:cNvPr>
                <p14:cNvContentPartPr/>
                <p14:nvPr/>
              </p14:nvContentPartPr>
              <p14:xfrm>
                <a:off x="1142462" y="3530800"/>
                <a:ext cx="94320" cy="2030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7353EB5-BBA7-48A2-9D17-B630251998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3462" y="3522160"/>
                  <a:ext cx="111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38FE1FD-1FF0-42B4-A3B8-C790C9EA77E7}"/>
                    </a:ext>
                  </a:extLst>
                </p14:cNvPr>
                <p14:cNvContentPartPr/>
                <p14:nvPr/>
              </p14:nvContentPartPr>
              <p14:xfrm>
                <a:off x="1131302" y="3444400"/>
                <a:ext cx="104400" cy="1094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38FE1FD-1FF0-42B4-A3B8-C790C9EA77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22662" y="3435400"/>
                  <a:ext cx="122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C8A3283-9A7F-446B-8A13-FCA9C350CC99}"/>
                    </a:ext>
                  </a:extLst>
                </p14:cNvPr>
                <p14:cNvContentPartPr/>
                <p14:nvPr/>
              </p14:nvContentPartPr>
              <p14:xfrm>
                <a:off x="1296542" y="3431440"/>
                <a:ext cx="78120" cy="273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C8A3283-9A7F-446B-8A13-FCA9C350CC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87902" y="3422440"/>
                  <a:ext cx="95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D6D0A7D-B672-4F92-9F93-21358D4579AC}"/>
                    </a:ext>
                  </a:extLst>
                </p14:cNvPr>
                <p14:cNvContentPartPr/>
                <p14:nvPr/>
              </p14:nvContentPartPr>
              <p14:xfrm>
                <a:off x="1326062" y="3419200"/>
                <a:ext cx="33840" cy="1188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D6D0A7D-B672-4F92-9F93-21358D4579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17062" y="3410560"/>
                  <a:ext cx="51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F947400-2F25-42AD-B141-74044588B225}"/>
                    </a:ext>
                  </a:extLst>
                </p14:cNvPr>
                <p14:cNvContentPartPr/>
                <p14:nvPr/>
              </p14:nvContentPartPr>
              <p14:xfrm>
                <a:off x="1439102" y="3296800"/>
                <a:ext cx="46800" cy="1188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F947400-2F25-42AD-B141-74044588B2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30102" y="3288160"/>
                  <a:ext cx="64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1D94F40-5D3C-40C2-B9CF-CDAD48AEFB71}"/>
                    </a:ext>
                  </a:extLst>
                </p14:cNvPr>
                <p14:cNvContentPartPr/>
                <p14:nvPr/>
              </p14:nvContentPartPr>
              <p14:xfrm>
                <a:off x="1543862" y="3397240"/>
                <a:ext cx="7560" cy="93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1D94F40-5D3C-40C2-B9CF-CDAD48AEFB7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34862" y="3388600"/>
                  <a:ext cx="2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C424951-705D-42A7-8376-35902929AE06}"/>
                    </a:ext>
                  </a:extLst>
                </p14:cNvPr>
                <p14:cNvContentPartPr/>
                <p14:nvPr/>
              </p14:nvContentPartPr>
              <p14:xfrm>
                <a:off x="1570862" y="3284200"/>
                <a:ext cx="53640" cy="727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C424951-705D-42A7-8376-35902929AE0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61862" y="3275560"/>
                  <a:ext cx="71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8CD199E-D634-420C-BF0E-3D1CF6FB5088}"/>
                    </a:ext>
                  </a:extLst>
                </p14:cNvPr>
                <p14:cNvContentPartPr/>
                <p14:nvPr/>
              </p14:nvContentPartPr>
              <p14:xfrm>
                <a:off x="1570142" y="3192760"/>
                <a:ext cx="78840" cy="622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8CD199E-D634-420C-BF0E-3D1CF6FB508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61142" y="3184120"/>
                  <a:ext cx="96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DDC5073-AEBC-4EFC-8346-5BF858E6E39A}"/>
                    </a:ext>
                  </a:extLst>
                </p14:cNvPr>
                <p14:cNvContentPartPr/>
                <p14:nvPr/>
              </p14:nvContentPartPr>
              <p14:xfrm>
                <a:off x="577262" y="4253680"/>
                <a:ext cx="69480" cy="3420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DDC5073-AEBC-4EFC-8346-5BF858E6E39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8622" y="4244680"/>
                  <a:ext cx="87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FED5E51-301C-4423-96E4-743EB39CA5E9}"/>
                    </a:ext>
                  </a:extLst>
                </p14:cNvPr>
                <p14:cNvContentPartPr/>
                <p14:nvPr/>
              </p14:nvContentPartPr>
              <p14:xfrm>
                <a:off x="612902" y="4297600"/>
                <a:ext cx="50040" cy="2628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FED5E51-301C-4423-96E4-743EB39CA5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4262" y="4288960"/>
                  <a:ext cx="67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267E675-22BF-457C-9E66-045D28376ECD}"/>
                    </a:ext>
                  </a:extLst>
                </p14:cNvPr>
                <p14:cNvContentPartPr/>
                <p14:nvPr/>
              </p14:nvContentPartPr>
              <p14:xfrm>
                <a:off x="750062" y="4043440"/>
                <a:ext cx="172440" cy="2350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267E675-22BF-457C-9E66-045D28376EC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1062" y="4034800"/>
                  <a:ext cx="190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416F1EE-CD97-46CA-B589-ABA3D0DBF64A}"/>
                    </a:ext>
                  </a:extLst>
                </p14:cNvPr>
                <p14:cNvContentPartPr/>
                <p14:nvPr/>
              </p14:nvContentPartPr>
              <p14:xfrm>
                <a:off x="926822" y="3940840"/>
                <a:ext cx="123840" cy="1994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416F1EE-CD97-46CA-B589-ABA3D0DBF64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7822" y="3932200"/>
                  <a:ext cx="141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95B97B4-C4F5-49FE-B267-C3BC94951E7B}"/>
                    </a:ext>
                  </a:extLst>
                </p14:cNvPr>
                <p14:cNvContentPartPr/>
                <p14:nvPr/>
              </p14:nvContentPartPr>
              <p14:xfrm>
                <a:off x="996302" y="4065400"/>
                <a:ext cx="120240" cy="637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95B97B4-C4F5-49FE-B267-C3BC94951E7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7662" y="4056760"/>
                  <a:ext cx="137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A479E65-7A80-4DCE-9FF7-AEB58EE71697}"/>
                    </a:ext>
                  </a:extLst>
                </p14:cNvPr>
                <p14:cNvContentPartPr/>
                <p14:nvPr/>
              </p14:nvContentPartPr>
              <p14:xfrm>
                <a:off x="1146422" y="3891880"/>
                <a:ext cx="66240" cy="1530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A479E65-7A80-4DCE-9FF7-AEB58EE7169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7782" y="3882880"/>
                  <a:ext cx="83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9F2C163-C0F4-43F0-80E8-92080BFE9F86}"/>
                    </a:ext>
                  </a:extLst>
                </p14:cNvPr>
                <p14:cNvContentPartPr/>
                <p14:nvPr/>
              </p14:nvContentPartPr>
              <p14:xfrm>
                <a:off x="1130582" y="3806560"/>
                <a:ext cx="77400" cy="828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9F2C163-C0F4-43F0-80E8-92080BFE9F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1942" y="3797560"/>
                  <a:ext cx="95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6F91681-E3DE-4B0A-857B-00E4406DFB38}"/>
                    </a:ext>
                  </a:extLst>
                </p14:cNvPr>
                <p14:cNvContentPartPr/>
                <p14:nvPr/>
              </p14:nvContentPartPr>
              <p14:xfrm>
                <a:off x="1261622" y="3757600"/>
                <a:ext cx="199800" cy="1926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6F91681-E3DE-4B0A-857B-00E4406DFB3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52622" y="3748600"/>
                  <a:ext cx="217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300AF6C-8001-43DB-8A95-A4F52C34B7B2}"/>
                    </a:ext>
                  </a:extLst>
                </p14:cNvPr>
                <p14:cNvContentPartPr/>
                <p14:nvPr/>
              </p14:nvContentPartPr>
              <p14:xfrm>
                <a:off x="1493822" y="3787480"/>
                <a:ext cx="138600" cy="2469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300AF6C-8001-43DB-8A95-A4F52C34B7B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84822" y="3778840"/>
                  <a:ext cx="156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7C7364B-035E-4B64-9B12-3D07F7D36691}"/>
                    </a:ext>
                  </a:extLst>
                </p14:cNvPr>
                <p14:cNvContentPartPr/>
                <p14:nvPr/>
              </p14:nvContentPartPr>
              <p14:xfrm>
                <a:off x="1504622" y="3713680"/>
                <a:ext cx="99720" cy="1015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7C7364B-035E-4B64-9B12-3D07F7D3669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95982" y="3704680"/>
                  <a:ext cx="11736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2E1B75E7-9D43-428E-B820-AA68A2F9ED4A}"/>
                  </a:ext>
                </a:extLst>
              </p14:cNvPr>
              <p14:cNvContentPartPr/>
              <p14:nvPr/>
            </p14:nvContentPartPr>
            <p14:xfrm>
              <a:off x="5812022" y="4549960"/>
              <a:ext cx="15840" cy="3888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2E1B75E7-9D43-428E-B820-AA68A2F9ED4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03022" y="4541320"/>
                <a:ext cx="33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A3D3F545-24DB-4094-93E9-2FF67189E915}"/>
                  </a:ext>
                </a:extLst>
              </p14:cNvPr>
              <p14:cNvContentPartPr/>
              <p14:nvPr/>
            </p14:nvContentPartPr>
            <p14:xfrm>
              <a:off x="5842982" y="3152440"/>
              <a:ext cx="12960" cy="4968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A3D3F545-24DB-4094-93E9-2FF67189E91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34342" y="3143800"/>
                <a:ext cx="30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82EC0ACF-1EA3-48FE-84A7-6B6590F38092}"/>
                  </a:ext>
                </a:extLst>
              </p14:cNvPr>
              <p14:cNvContentPartPr/>
              <p14:nvPr/>
            </p14:nvContentPartPr>
            <p14:xfrm>
              <a:off x="5880782" y="2454760"/>
              <a:ext cx="11520" cy="15840"/>
            </p14:xfrm>
          </p:contentPart>
        </mc:Choice>
        <mc:Fallback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82EC0ACF-1EA3-48FE-84A7-6B6590F3809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871782" y="2445760"/>
                <a:ext cx="291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04BAAF10-DD42-4D14-B799-FB24D52580AB}"/>
                  </a:ext>
                </a:extLst>
              </p14:cNvPr>
              <p14:cNvContentPartPr/>
              <p14:nvPr/>
            </p14:nvContentPartPr>
            <p14:xfrm>
              <a:off x="7266422" y="3775600"/>
              <a:ext cx="24480" cy="3060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04BAAF10-DD42-4D14-B799-FB24D52580A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57422" y="3766960"/>
                <a:ext cx="42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AEBF0462-2E12-4C7A-83E8-D7A44A40615C}"/>
                  </a:ext>
                </a:extLst>
              </p14:cNvPr>
              <p14:cNvContentPartPr/>
              <p14:nvPr/>
            </p14:nvContentPartPr>
            <p14:xfrm>
              <a:off x="7716062" y="1880920"/>
              <a:ext cx="28800" cy="25920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AEBF0462-2E12-4C7A-83E8-D7A44A40615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707062" y="1871920"/>
                <a:ext cx="46440" cy="4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81617" y="623731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s-CO" sz="1100" dirty="0"/>
              <a:t>Fuente: </a:t>
            </a:r>
            <a:r>
              <a:rPr lang="es-CO" sz="1100" dirty="0" err="1"/>
              <a:t>Mott</a:t>
            </a:r>
            <a:r>
              <a:rPr lang="es-CO" sz="1100" dirty="0"/>
              <a:t> </a:t>
            </a:r>
            <a:r>
              <a:rPr lang="es-CO" sz="1100" dirty="0" err="1"/>
              <a:t>pag</a:t>
            </a:r>
            <a:r>
              <a:rPr lang="es-CO" sz="1100" dirty="0"/>
              <a:t> 270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67389" y="1665198"/>
            <a:ext cx="774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Calcule la relación de transmisión nominal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3299508" y="3550637"/>
                <a:ext cx="3314356" cy="1253164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s-CO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s-CO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O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O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O" sz="4000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508" y="3550637"/>
                <a:ext cx="3314356" cy="1253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188640"/>
            <a:ext cx="9108648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s-CO" dirty="0"/>
              <a:t>Segundo  paso: Relación de transmisión</a:t>
            </a:r>
          </a:p>
        </p:txBody>
      </p:sp>
    </p:spTree>
    <p:extLst>
      <p:ext uri="{BB962C8B-B14F-4D97-AF65-F5344CB8AC3E}">
        <p14:creationId xmlns:p14="http://schemas.microsoft.com/office/powerpoint/2010/main" val="303207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81617" y="623731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s-CO" sz="1100" dirty="0"/>
              <a:t>Fuente: </a:t>
            </a:r>
            <a:r>
              <a:rPr lang="es-CO" sz="1100" dirty="0" err="1"/>
              <a:t>Mott</a:t>
            </a:r>
            <a:r>
              <a:rPr lang="es-CO" sz="1100" dirty="0"/>
              <a:t> </a:t>
            </a:r>
            <a:r>
              <a:rPr lang="es-CO" sz="1100" dirty="0" err="1"/>
              <a:t>pag</a:t>
            </a:r>
            <a:r>
              <a:rPr lang="es-CO" sz="1100" dirty="0"/>
              <a:t> 270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07503" y="1613972"/>
            <a:ext cx="8787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Calcule el tamaño de la polea más pequeña (conductora)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2987823" y="2873369"/>
                <a:ext cx="4309621" cy="1033553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>
                <a:defPPr>
                  <a:defRPr lang="es-CO"/>
                </a:defPPr>
                <a:lvl1pPr>
                  <a:defRPr sz="28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600" i="1"/>
                          </m:ctrlPr>
                        </m:sSubPr>
                        <m:e>
                          <m:r>
                            <a:rPr lang="es-CO" sz="3600"/>
                            <m:t>𝑣</m:t>
                          </m:r>
                        </m:e>
                        <m:sub>
                          <m:r>
                            <a:rPr lang="es-CO" sz="3600"/>
                            <m:t>𝑏</m:t>
                          </m:r>
                        </m:sub>
                      </m:sSub>
                      <m:r>
                        <a:rPr lang="es-CO" sz="3600"/>
                        <m:t>=</m:t>
                      </m:r>
                      <m:f>
                        <m:fPr>
                          <m:ctrlPr>
                            <a:rPr lang="es-CO" sz="3600" i="1"/>
                          </m:ctrlPr>
                        </m:fPr>
                        <m:num>
                          <m:r>
                            <a:rPr lang="es-CO" sz="3600"/>
                            <m:t>𝜋</m:t>
                          </m:r>
                          <m:sSub>
                            <m:sSubPr>
                              <m:ctrlPr>
                                <a:rPr lang="es-CO" sz="3600" i="1"/>
                              </m:ctrlPr>
                            </m:sSubPr>
                            <m:e>
                              <m:r>
                                <a:rPr lang="es-CO" sz="3600"/>
                                <m:t>𝐷</m:t>
                              </m:r>
                            </m:e>
                            <m:sub>
                              <m:r>
                                <a:rPr lang="es-CO" sz="3600"/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3600" i="1"/>
                              </m:ctrlPr>
                            </m:sSubPr>
                            <m:e>
                              <m:r>
                                <a:rPr lang="es-CO" sz="3600"/>
                                <m:t>𝑛</m:t>
                              </m:r>
                            </m:e>
                            <m:sub>
                              <m:r>
                                <a:rPr lang="es-CO" sz="3600"/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s-CO" sz="3600"/>
                            <m:t>12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CO" sz="3600" i="1"/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s-CO" sz="3600" i="1"/>
                              </m:ctrlPr>
                            </m:fPr>
                            <m:num>
                              <m:r>
                                <a:rPr lang="es-CO" sz="3600"/>
                                <m:t>𝑓𝑡</m:t>
                              </m:r>
                            </m:num>
                            <m:den>
                              <m:r>
                                <a:rPr lang="es-CO" sz="3600"/>
                                <m:t>𝑚𝑖𝑛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O" sz="3600" dirty="0"/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3" y="2873369"/>
                <a:ext cx="4309621" cy="1033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23783" y="11219"/>
            <a:ext cx="8620217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CO" dirty="0"/>
              <a:t>Tercer  paso: diámetro de la polea más pequeña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5536" y="4725144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Velocidad periférica entre 1000 y 6500 ft/min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D1 en pulgadas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n1 en rpm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BBF6553-1D17-4232-AC70-5F6C4BCEB656}"/>
              </a:ext>
            </a:extLst>
          </p:cNvPr>
          <p:cNvGrpSpPr/>
          <p:nvPr/>
        </p:nvGrpSpPr>
        <p:grpSpPr>
          <a:xfrm>
            <a:off x="586622" y="2272729"/>
            <a:ext cx="656280" cy="252000"/>
            <a:chOff x="586622" y="2272729"/>
            <a:chExt cx="65628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4E1F7012-5EF8-4CFC-A6D2-14E73D0795AE}"/>
                    </a:ext>
                  </a:extLst>
                </p14:cNvPr>
                <p14:cNvContentPartPr/>
                <p14:nvPr/>
              </p14:nvContentPartPr>
              <p14:xfrm>
                <a:off x="586622" y="2340049"/>
                <a:ext cx="133560" cy="18468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4E1F7012-5EF8-4CFC-A6D2-14E73D0795A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7622" y="2331049"/>
                  <a:ext cx="151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71886D8-5679-4709-B5D8-5F288FC70A87}"/>
                    </a:ext>
                  </a:extLst>
                </p14:cNvPr>
                <p14:cNvContentPartPr/>
                <p14:nvPr/>
              </p14:nvContentPartPr>
              <p14:xfrm>
                <a:off x="738902" y="2407729"/>
                <a:ext cx="69120" cy="954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71886D8-5679-4709-B5D8-5F288FC70A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0262" y="2398729"/>
                  <a:ext cx="86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1744A31-BCEE-4294-9B2A-507ADF5AA627}"/>
                    </a:ext>
                  </a:extLst>
                </p14:cNvPr>
                <p14:cNvContentPartPr/>
                <p14:nvPr/>
              </p14:nvContentPartPr>
              <p14:xfrm>
                <a:off x="830342" y="2413849"/>
                <a:ext cx="37800" cy="637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1744A31-BCEE-4294-9B2A-507ADF5AA62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1342" y="2404849"/>
                  <a:ext cx="55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FC6A626-E3BF-48A7-9459-BFEDB5F08FA6}"/>
                    </a:ext>
                  </a:extLst>
                </p14:cNvPr>
                <p14:cNvContentPartPr/>
                <p14:nvPr/>
              </p14:nvContentPartPr>
              <p14:xfrm>
                <a:off x="943382" y="2317009"/>
                <a:ext cx="115200" cy="1476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FC6A626-E3BF-48A7-9459-BFEDB5F08F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4742" y="2308369"/>
                  <a:ext cx="132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266289E-BFFC-4CD1-9053-B656B6A8F1A0}"/>
                    </a:ext>
                  </a:extLst>
                </p14:cNvPr>
                <p14:cNvContentPartPr/>
                <p14:nvPr/>
              </p14:nvContentPartPr>
              <p14:xfrm>
                <a:off x="1124822" y="2272729"/>
                <a:ext cx="69840" cy="1342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266289E-BFFC-4CD1-9053-B656B6A8F1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6182" y="2264089"/>
                  <a:ext cx="87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2D09147-BC1E-4961-9787-B3C38D348343}"/>
                    </a:ext>
                  </a:extLst>
                </p14:cNvPr>
                <p14:cNvContentPartPr/>
                <p14:nvPr/>
              </p14:nvContentPartPr>
              <p14:xfrm>
                <a:off x="1203662" y="2296849"/>
                <a:ext cx="39240" cy="1494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2D09147-BC1E-4961-9787-B3C38D3483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4662" y="2287849"/>
                  <a:ext cx="568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C5ED424-029D-4261-8027-C526DB9D7F6C}"/>
              </a:ext>
            </a:extLst>
          </p:cNvPr>
          <p:cNvGrpSpPr/>
          <p:nvPr/>
        </p:nvGrpSpPr>
        <p:grpSpPr>
          <a:xfrm>
            <a:off x="1454942" y="2169049"/>
            <a:ext cx="715680" cy="235080"/>
            <a:chOff x="1454942" y="2169049"/>
            <a:chExt cx="71568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E261D32-0F14-4C5D-BE0D-02C4765228B3}"/>
                    </a:ext>
                  </a:extLst>
                </p14:cNvPr>
                <p14:cNvContentPartPr/>
                <p14:nvPr/>
              </p14:nvContentPartPr>
              <p14:xfrm>
                <a:off x="1454942" y="2328889"/>
                <a:ext cx="73440" cy="752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E261D32-0F14-4C5D-BE0D-02C4765228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45942" y="2319889"/>
                  <a:ext cx="91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41F203D-334A-4331-89F1-696C81667248}"/>
                    </a:ext>
                  </a:extLst>
                </p14:cNvPr>
                <p14:cNvContentPartPr/>
                <p14:nvPr/>
              </p14:nvContentPartPr>
              <p14:xfrm>
                <a:off x="1565102" y="2331409"/>
                <a:ext cx="93600" cy="622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41F203D-334A-4331-89F1-696C8166724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56102" y="2322769"/>
                  <a:ext cx="111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17095A9-EE05-4E2B-A6D7-CF58372BAB1C}"/>
                    </a:ext>
                  </a:extLst>
                </p14:cNvPr>
                <p14:cNvContentPartPr/>
                <p14:nvPr/>
              </p14:nvContentPartPr>
              <p14:xfrm>
                <a:off x="1682822" y="2194609"/>
                <a:ext cx="48600" cy="193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17095A9-EE05-4E2B-A6D7-CF58372BAB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73822" y="2185969"/>
                  <a:ext cx="66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A077DBA-8799-47E7-A76F-AF884A7121F4}"/>
                    </a:ext>
                  </a:extLst>
                </p14:cNvPr>
                <p14:cNvContentPartPr/>
                <p14:nvPr/>
              </p14:nvContentPartPr>
              <p14:xfrm>
                <a:off x="1740422" y="2295049"/>
                <a:ext cx="81000" cy="871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A077DBA-8799-47E7-A76F-AF884A7121F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31422" y="2286049"/>
                  <a:ext cx="98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1028360-1557-4D94-A67D-84D503E8AC7E}"/>
                    </a:ext>
                  </a:extLst>
                </p14:cNvPr>
                <p14:cNvContentPartPr/>
                <p14:nvPr/>
              </p14:nvContentPartPr>
              <p14:xfrm>
                <a:off x="1934102" y="2203249"/>
                <a:ext cx="62640" cy="1785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1028360-1557-4D94-A67D-84D503E8AC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25102" y="2194249"/>
                  <a:ext cx="80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9220F13-9C9E-4AAE-97FF-7C8D1BA9624F}"/>
                    </a:ext>
                  </a:extLst>
                </p14:cNvPr>
                <p14:cNvContentPartPr/>
                <p14:nvPr/>
              </p14:nvContentPartPr>
              <p14:xfrm>
                <a:off x="1997102" y="2309449"/>
                <a:ext cx="64080" cy="568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9220F13-9C9E-4AAE-97FF-7C8D1BA962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88102" y="2300809"/>
                  <a:ext cx="81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68B83B8-E3E9-467A-BA1F-E1B484EB1003}"/>
                    </a:ext>
                  </a:extLst>
                </p14:cNvPr>
                <p14:cNvContentPartPr/>
                <p14:nvPr/>
              </p14:nvContentPartPr>
              <p14:xfrm>
                <a:off x="2098622" y="2195329"/>
                <a:ext cx="18000" cy="1105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68B83B8-E3E9-467A-BA1F-E1B484EB100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89622" y="2186689"/>
                  <a:ext cx="35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2EB42B1-2746-4D19-A8A1-8D1E501E538B}"/>
                    </a:ext>
                  </a:extLst>
                </p14:cNvPr>
                <p14:cNvContentPartPr/>
                <p14:nvPr/>
              </p14:nvContentPartPr>
              <p14:xfrm>
                <a:off x="2146502" y="2169049"/>
                <a:ext cx="24120" cy="2174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2EB42B1-2746-4D19-A8A1-8D1E501E53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37502" y="2160409"/>
                  <a:ext cx="417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6867450B-3EF0-43F9-AC3A-B0DFBB2CA10D}"/>
              </a:ext>
            </a:extLst>
          </p:cNvPr>
          <p:cNvGrpSpPr/>
          <p:nvPr/>
        </p:nvGrpSpPr>
        <p:grpSpPr>
          <a:xfrm>
            <a:off x="2356022" y="2143849"/>
            <a:ext cx="614520" cy="370080"/>
            <a:chOff x="2356022" y="2143849"/>
            <a:chExt cx="61452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E74FF34-8CDA-453A-88B9-7369F5D50E22}"/>
                    </a:ext>
                  </a:extLst>
                </p14:cNvPr>
                <p14:cNvContentPartPr/>
                <p14:nvPr/>
              </p14:nvContentPartPr>
              <p14:xfrm>
                <a:off x="2356022" y="2221249"/>
                <a:ext cx="31320" cy="1310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E74FF34-8CDA-453A-88B9-7369F5D50E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47022" y="2212249"/>
                  <a:ext cx="48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14426EE-EBA0-41ED-9C3F-D4B275B8C074}"/>
                    </a:ext>
                  </a:extLst>
                </p14:cNvPr>
                <p14:cNvContentPartPr/>
                <p14:nvPr/>
              </p14:nvContentPartPr>
              <p14:xfrm>
                <a:off x="2442062" y="2204689"/>
                <a:ext cx="92880" cy="1447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14426EE-EBA0-41ED-9C3F-D4B275B8C0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33062" y="2195689"/>
                  <a:ext cx="110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536E7AA0-ACE3-40B2-906B-D23349135DB2}"/>
                    </a:ext>
                  </a:extLst>
                </p14:cNvPr>
                <p14:cNvContentPartPr/>
                <p14:nvPr/>
              </p14:nvContentPartPr>
              <p14:xfrm>
                <a:off x="2651222" y="2281729"/>
                <a:ext cx="57240" cy="284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536E7AA0-ACE3-40B2-906B-D23349135D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42582" y="2273089"/>
                  <a:ext cx="74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7FA88BB-4C6B-493F-8696-8DAE4350F0F8}"/>
                    </a:ext>
                  </a:extLst>
                </p14:cNvPr>
                <p14:cNvContentPartPr/>
                <p14:nvPr/>
              </p14:nvContentPartPr>
              <p14:xfrm>
                <a:off x="2708462" y="2263369"/>
                <a:ext cx="9360" cy="1879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7FA88BB-4C6B-493F-8696-8DAE4350F0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99822" y="2254729"/>
                  <a:ext cx="27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516CB1F-65F6-4DEF-8F72-3F0397469A09}"/>
                    </a:ext>
                  </a:extLst>
                </p14:cNvPr>
                <p14:cNvContentPartPr/>
                <p14:nvPr/>
              </p14:nvContentPartPr>
              <p14:xfrm>
                <a:off x="2829062" y="2178769"/>
                <a:ext cx="28080" cy="1504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516CB1F-65F6-4DEF-8F72-3F0397469A0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20422" y="2170129"/>
                  <a:ext cx="45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81B882D-7695-4191-8C2D-E4F7552F00A1}"/>
                    </a:ext>
                  </a:extLst>
                </p14:cNvPr>
                <p14:cNvContentPartPr/>
                <p14:nvPr/>
              </p14:nvContentPartPr>
              <p14:xfrm>
                <a:off x="2867582" y="2143849"/>
                <a:ext cx="102960" cy="1879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81B882D-7695-4191-8C2D-E4F7552F00A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58942" y="2135209"/>
                  <a:ext cx="120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D2383D27-FEFD-4433-B118-1F368E9913BF}"/>
                    </a:ext>
                  </a:extLst>
                </p14:cNvPr>
                <p14:cNvContentPartPr/>
                <p14:nvPr/>
              </p14:nvContentPartPr>
              <p14:xfrm>
                <a:off x="2450702" y="2388289"/>
                <a:ext cx="407160" cy="1256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D2383D27-FEFD-4433-B118-1F368E9913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42062" y="2379289"/>
                  <a:ext cx="424800" cy="14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7557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470025"/>
          </a:xfrm>
        </p:spPr>
        <p:txBody>
          <a:bodyPr/>
          <a:lstStyle/>
          <a:p>
            <a:pPr algn="r"/>
            <a:r>
              <a:rPr lang="es-CO" dirty="0"/>
              <a:t>Cuarto paso: potencia específica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5676" y="1263829"/>
            <a:ext cx="5832648" cy="519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5424" y="1436794"/>
            <a:ext cx="6756156" cy="501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-53824" y="0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3600" dirty="0"/>
              <a:t>Quinto  paso: corrección de la potencia específica (potencia agregada)</a:t>
            </a:r>
          </a:p>
        </p:txBody>
      </p:sp>
    </p:spTree>
    <p:extLst>
      <p:ext uri="{BB962C8B-B14F-4D97-AF65-F5344CB8AC3E}">
        <p14:creationId xmlns:p14="http://schemas.microsoft.com/office/powerpoint/2010/main" val="293376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://img.directindustry.es/images_di/photo-g/5857-247167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2384425"/>
            <a:ext cx="7412038" cy="36163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865188" y="5278438"/>
            <a:ext cx="7412038" cy="7239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CO" sz="1300">
                <a:solidFill>
                  <a:srgbClr val="FFFFFF"/>
                </a:solidFill>
              </a:rPr>
              <a:t>http://img.directindustry.es/images_di/photo-g/5857-2471677.jpg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2653" y="606564"/>
            <a:ext cx="783869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Transmisión por correa plana</a:t>
            </a:r>
          </a:p>
        </p:txBody>
      </p:sp>
    </p:spTree>
    <p:extLst>
      <p:ext uri="{BB962C8B-B14F-4D97-AF65-F5344CB8AC3E}">
        <p14:creationId xmlns:p14="http://schemas.microsoft.com/office/powerpoint/2010/main" val="131837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2647" y="2097343"/>
            <a:ext cx="7821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Determine una distancia entre centros aceptable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2726241" y="4274348"/>
                <a:ext cx="3824701" cy="492443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&lt;3</m:t>
                      </m:r>
                      <m:d>
                        <m:dPr>
                          <m:ctrlP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sz="3200" dirty="0"/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241" y="4274348"/>
                <a:ext cx="3824701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1 Título"/>
          <p:cNvSpPr txBox="1">
            <a:spLocks/>
          </p:cNvSpPr>
          <p:nvPr/>
        </p:nvSpPr>
        <p:spPr>
          <a:xfrm>
            <a:off x="106532" y="-5060"/>
            <a:ext cx="9064121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600" dirty="0"/>
              <a:t>Sexto   paso: determinación de la distancia entre centros</a:t>
            </a:r>
          </a:p>
        </p:txBody>
      </p:sp>
    </p:spTree>
    <p:extLst>
      <p:ext uri="{BB962C8B-B14F-4D97-AF65-F5344CB8AC3E}">
        <p14:creationId xmlns:p14="http://schemas.microsoft.com/office/powerpoint/2010/main" val="196435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67544" y="1494243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Calcule una longitud de correa nominal y compárela con las longitudes normalizadas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1346008" y="3564747"/>
                <a:ext cx="6718314" cy="98495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+1.57</m:t>
                      </m:r>
                      <m:d>
                        <m:d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3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CO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3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CO" sz="3200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008" y="3564747"/>
                <a:ext cx="6718314" cy="9849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1 Título"/>
          <p:cNvSpPr txBox="1">
            <a:spLocks/>
          </p:cNvSpPr>
          <p:nvPr/>
        </p:nvSpPr>
        <p:spPr>
          <a:xfrm>
            <a:off x="0" y="38305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600" dirty="0"/>
              <a:t>Octavo    paso: longitud de la correa</a:t>
            </a:r>
          </a:p>
        </p:txBody>
      </p:sp>
    </p:spTree>
    <p:extLst>
      <p:ext uri="{BB962C8B-B14F-4D97-AF65-F5344CB8AC3E}">
        <p14:creationId xmlns:p14="http://schemas.microsoft.com/office/powerpoint/2010/main" val="282688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1398253" y="-5060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3600" dirty="0"/>
              <a:t>Octavo    paso: longitud de la correa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3C967E-75D4-4E1E-9FEB-3C3FB730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68" y="1125513"/>
            <a:ext cx="8442664" cy="506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47664" y="170080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Corrija la distancia entre centros para la longitud de correa normalizada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2689407" y="2708920"/>
                <a:ext cx="4629281" cy="93711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−32</m:t>
                              </m:r>
                              <m:sSup>
                                <m:sSupPr>
                                  <m:ctrlP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O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s-CO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O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CO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s-CO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C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07" y="2708920"/>
                <a:ext cx="4629281" cy="9371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2835408" y="4725144"/>
                <a:ext cx="4337278" cy="492443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−6.28</m:t>
                      </m:r>
                      <m:d>
                        <m:dPr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O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sz="3200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08" y="4725144"/>
                <a:ext cx="433727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1 Título"/>
          <p:cNvSpPr txBox="1">
            <a:spLocks/>
          </p:cNvSpPr>
          <p:nvPr/>
        </p:nvSpPr>
        <p:spPr>
          <a:xfrm>
            <a:off x="1398253" y="-5060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3600" dirty="0"/>
              <a:t>Octavo    paso: longitud de la correa</a:t>
            </a:r>
          </a:p>
        </p:txBody>
      </p:sp>
    </p:spTree>
    <p:extLst>
      <p:ext uri="{BB962C8B-B14F-4D97-AF65-F5344CB8AC3E}">
        <p14:creationId xmlns:p14="http://schemas.microsoft.com/office/powerpoint/2010/main" val="3005970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3528" y="128029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Calcule el ángulo de contacto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1906333" y="2062212"/>
                <a:ext cx="5331331" cy="93525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=180°−2</m:t>
                      </m:r>
                      <m:func>
                        <m:funcPr>
                          <m:ctrlP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O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O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CO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CO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CO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CO" sz="3200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33" y="2062212"/>
                <a:ext cx="5331331" cy="935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1901589" y="3594716"/>
                <a:ext cx="5340821" cy="93525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=180°+2</m:t>
                      </m:r>
                      <m:func>
                        <m:funcPr>
                          <m:ctrlPr>
                            <a:rPr lang="es-C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O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O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CO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CO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CO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CO" sz="3200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89" y="3594716"/>
                <a:ext cx="5340821" cy="935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1 Título"/>
          <p:cNvSpPr txBox="1">
            <a:spLocks/>
          </p:cNvSpPr>
          <p:nvPr/>
        </p:nvSpPr>
        <p:spPr>
          <a:xfrm>
            <a:off x="109736" y="-5060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600" dirty="0"/>
              <a:t>Noveno paso: ángulo de contacto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39552" y="520836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Recuerde: ángulo de contacto no inferior a 90 °</a:t>
            </a:r>
          </a:p>
        </p:txBody>
      </p:sp>
    </p:spTree>
    <p:extLst>
      <p:ext uri="{BB962C8B-B14F-4D97-AF65-F5344CB8AC3E}">
        <p14:creationId xmlns:p14="http://schemas.microsoft.com/office/powerpoint/2010/main" val="215388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36466" y="90836"/>
            <a:ext cx="8741204" cy="1470025"/>
          </a:xfrm>
        </p:spPr>
        <p:txBody>
          <a:bodyPr>
            <a:normAutofit/>
          </a:bodyPr>
          <a:lstStyle/>
          <a:p>
            <a:pPr algn="l"/>
            <a:r>
              <a:rPr lang="es-CO" sz="3600" dirty="0"/>
              <a:t>Décimo paso: corrección por ángulo de contacto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3614" y="1482571"/>
            <a:ext cx="7316771" cy="5000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85852" y="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s-CO" sz="3600" dirty="0"/>
              <a:t>Undécimo paso: corrección por longitud de correa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1470025"/>
            <a:ext cx="6665020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74107" y="-28954"/>
            <a:ext cx="8892480" cy="1470025"/>
          </a:xfrm>
        </p:spPr>
        <p:txBody>
          <a:bodyPr>
            <a:normAutofit/>
          </a:bodyPr>
          <a:lstStyle/>
          <a:p>
            <a:pPr algn="l"/>
            <a:r>
              <a:rPr lang="es-CO" sz="4000" dirty="0"/>
              <a:t>Paso 12: calcule la potencia corregida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2195736" y="2316666"/>
                <a:ext cx="4352795" cy="4658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𝑐𝑜𝑟𝑟𝑒𝑔𝑖𝑑𝑎</m:t>
                          </m:r>
                        </m:sub>
                      </m:sSub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s-C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CO" sz="2800" b="0" i="1" smtClean="0">
                              <a:latin typeface="Cambria Math"/>
                            </a:rPr>
                            <m:t>𝑒𝑠𝑝𝑒𝑐𝑖𝑓𝑖𝑐𝑎</m:t>
                          </m:r>
                        </m:sub>
                      </m:sSub>
                    </m:oMath>
                  </m:oMathPara>
                </a14:m>
                <a:endParaRPr lang="es-CO" sz="28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316666"/>
                <a:ext cx="4352795" cy="4658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1 Título"/>
          <p:cNvSpPr txBox="1">
            <a:spLocks/>
          </p:cNvSpPr>
          <p:nvPr/>
        </p:nvSpPr>
        <p:spPr>
          <a:xfrm>
            <a:off x="14709" y="297395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600" dirty="0"/>
              <a:t>Paso 13: calcule el número de correas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1431268" y="5142395"/>
                <a:ext cx="6116216" cy="101720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CO" sz="4000" b="0" dirty="0"/>
                  <a:t># de Correas</a:t>
                </a:r>
                <a14:m>
                  <m:oMath xmlns:m="http://schemas.openxmlformats.org/officeDocument/2006/math">
                    <m:r>
                      <a:rPr lang="es-CO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4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CO" sz="4000" b="0" i="1" smtClean="0">
                                <a:latin typeface="Cambria Math" panose="02040503050406030204" pitchFamily="18" charset="0"/>
                              </a:rPr>
                              <m:t>𝑑𝑖𝑠𝑒</m:t>
                            </m:r>
                            <m:r>
                              <a:rPr lang="es-CO" sz="4000" b="0" i="1" smtClean="0">
                                <a:latin typeface="Cambria Math" panose="02040503050406030204" pitchFamily="18" charset="0"/>
                              </a:rPr>
                              <m:t>ñ</m:t>
                            </m:r>
                            <m:r>
                              <a:rPr lang="es-CO" sz="4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O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4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s-CO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s-CO" sz="4000" b="0" i="1" smtClean="0">
                                <a:latin typeface="Cambria Math" panose="02040503050406030204" pitchFamily="18" charset="0"/>
                              </a:rPr>
                              <m:t>𝑐𝑜𝑟𝑟𝑒𝑔𝑖𝑑𝑎</m:t>
                            </m:r>
                          </m:sub>
                        </m:sSub>
                      </m:den>
                    </m:f>
                  </m:oMath>
                </a14:m>
                <a:endParaRPr lang="es-CO" sz="4000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68" y="5142395"/>
                <a:ext cx="6116216" cy="1017202"/>
              </a:xfrm>
              <a:prstGeom prst="rect">
                <a:avLst/>
              </a:prstGeom>
              <a:blipFill>
                <a:blip r:embed="rId3"/>
                <a:stretch>
                  <a:fillRect l="-5085" t="-2410" b="-36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35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/>
          <p:cNvSpPr txBox="1"/>
          <p:nvPr/>
        </p:nvSpPr>
        <p:spPr>
          <a:xfrm>
            <a:off x="3154363" y="639763"/>
            <a:ext cx="5510213" cy="515937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CO" sz="2800" dirty="0" err="1"/>
              <a:t>Desing</a:t>
            </a:r>
            <a:r>
              <a:rPr lang="es-CO" sz="2800" dirty="0"/>
              <a:t> a V-</a:t>
            </a:r>
            <a:r>
              <a:rPr lang="es-CO" sz="2800" dirty="0" err="1"/>
              <a:t>belt</a:t>
            </a:r>
            <a:r>
              <a:rPr lang="es-CO" sz="2800" dirty="0"/>
              <a:t> drive </a:t>
            </a:r>
            <a:r>
              <a:rPr lang="es-CO" sz="2800" dirty="0" err="1"/>
              <a:t>that</a:t>
            </a:r>
            <a:r>
              <a:rPr lang="es-CO" sz="2800" dirty="0"/>
              <a:t> has </a:t>
            </a:r>
            <a:r>
              <a:rPr lang="es-CO" sz="2800" dirty="0" err="1"/>
              <a:t>the</a:t>
            </a:r>
            <a:r>
              <a:rPr lang="es-CO" sz="2800" dirty="0"/>
              <a:t> </a:t>
            </a:r>
            <a:r>
              <a:rPr lang="es-CO" sz="2800" dirty="0" err="1"/>
              <a:t>imput</a:t>
            </a:r>
            <a:r>
              <a:rPr lang="es-CO" sz="2800" dirty="0"/>
              <a:t> </a:t>
            </a:r>
            <a:r>
              <a:rPr lang="es-CO" sz="2800" dirty="0" err="1"/>
              <a:t>sheave</a:t>
            </a:r>
            <a:r>
              <a:rPr lang="es-CO" sz="2800" dirty="0"/>
              <a:t> </a:t>
            </a:r>
            <a:r>
              <a:rPr lang="es-CO" sz="2800" dirty="0" err="1"/>
              <a:t>on</a:t>
            </a:r>
            <a:r>
              <a:rPr lang="es-CO" sz="2800" dirty="0"/>
              <a:t> </a:t>
            </a:r>
            <a:r>
              <a:rPr lang="es-CO" sz="2800" dirty="0" err="1"/>
              <a:t>the</a:t>
            </a:r>
            <a:r>
              <a:rPr lang="es-CO" sz="2800" dirty="0"/>
              <a:t> </a:t>
            </a:r>
            <a:r>
              <a:rPr lang="es-CO" sz="2800" dirty="0" err="1"/>
              <a:t>shaft</a:t>
            </a:r>
            <a:r>
              <a:rPr lang="es-CO" sz="2800" dirty="0"/>
              <a:t> </a:t>
            </a:r>
            <a:r>
              <a:rPr lang="es-CO" sz="2800" dirty="0" err="1"/>
              <a:t>of</a:t>
            </a:r>
            <a:r>
              <a:rPr lang="es-CO" sz="2800" dirty="0"/>
              <a:t> </a:t>
            </a:r>
            <a:r>
              <a:rPr lang="es-CO" sz="2800" dirty="0" err="1"/>
              <a:t>an</a:t>
            </a:r>
            <a:r>
              <a:rPr lang="es-CO" sz="2800" dirty="0"/>
              <a:t> </a:t>
            </a:r>
            <a:r>
              <a:rPr lang="es-CO" sz="2800" dirty="0" err="1"/>
              <a:t>electric</a:t>
            </a:r>
            <a:r>
              <a:rPr lang="es-CO" sz="2800" dirty="0"/>
              <a:t> motor (normal torque) </a:t>
            </a:r>
            <a:r>
              <a:rPr lang="es-CO" sz="2800" dirty="0" err="1"/>
              <a:t>rated</a:t>
            </a:r>
            <a:r>
              <a:rPr lang="es-CO" sz="2800" dirty="0"/>
              <a:t> at 50 hp at 1160 rpm, full load </a:t>
            </a:r>
            <a:r>
              <a:rPr lang="es-CO" sz="2800" dirty="0" err="1"/>
              <a:t>speed</a:t>
            </a:r>
            <a:r>
              <a:rPr lang="es-CO" sz="2800" dirty="0"/>
              <a:t>. </a:t>
            </a:r>
            <a:r>
              <a:rPr lang="es-CO" sz="2800" dirty="0" err="1"/>
              <a:t>The</a:t>
            </a:r>
            <a:r>
              <a:rPr lang="es-CO" sz="2800" dirty="0"/>
              <a:t> drive </a:t>
            </a:r>
            <a:r>
              <a:rPr lang="es-CO" sz="2800" dirty="0" err="1"/>
              <a:t>is</a:t>
            </a:r>
            <a:r>
              <a:rPr lang="es-CO" sz="2800" dirty="0"/>
              <a:t> </a:t>
            </a:r>
            <a:r>
              <a:rPr lang="es-CO" sz="2800" dirty="0" err="1"/>
              <a:t>to</a:t>
            </a:r>
            <a:r>
              <a:rPr lang="es-CO" sz="2800" dirty="0"/>
              <a:t> a </a:t>
            </a:r>
            <a:r>
              <a:rPr lang="es-CO" sz="2800" dirty="0" err="1"/>
              <a:t>bucket</a:t>
            </a:r>
            <a:r>
              <a:rPr lang="es-CO" sz="2800" dirty="0"/>
              <a:t> </a:t>
            </a:r>
            <a:r>
              <a:rPr lang="es-CO" sz="2800" dirty="0" err="1"/>
              <a:t>elevator</a:t>
            </a:r>
            <a:r>
              <a:rPr lang="es-CO" sz="2800" dirty="0"/>
              <a:t> in  </a:t>
            </a:r>
            <a:r>
              <a:rPr lang="es-CO" sz="2800" dirty="0" err="1"/>
              <a:t>potash</a:t>
            </a:r>
            <a:r>
              <a:rPr lang="es-CO" sz="2800" dirty="0"/>
              <a:t> </a:t>
            </a:r>
            <a:r>
              <a:rPr lang="es-CO" sz="2800" dirty="0" err="1"/>
              <a:t>plant</a:t>
            </a:r>
            <a:r>
              <a:rPr lang="es-CO" sz="2800" dirty="0"/>
              <a:t> </a:t>
            </a:r>
            <a:r>
              <a:rPr lang="es-CO" sz="2800" dirty="0" err="1"/>
              <a:t>that</a:t>
            </a:r>
            <a:r>
              <a:rPr lang="es-CO" sz="2800" dirty="0"/>
              <a:t> </a:t>
            </a:r>
            <a:r>
              <a:rPr lang="es-CO" sz="2800" dirty="0" err="1"/>
              <a:t>is</a:t>
            </a:r>
            <a:r>
              <a:rPr lang="es-CO" sz="2800" dirty="0"/>
              <a:t> </a:t>
            </a:r>
            <a:r>
              <a:rPr lang="es-CO" sz="2800" dirty="0" err="1"/>
              <a:t>to</a:t>
            </a:r>
            <a:r>
              <a:rPr lang="es-CO" sz="2800" dirty="0"/>
              <a:t> be </a:t>
            </a:r>
            <a:r>
              <a:rPr lang="es-CO" sz="2800" dirty="0" err="1"/>
              <a:t>used</a:t>
            </a:r>
            <a:r>
              <a:rPr lang="es-CO" sz="2800" dirty="0"/>
              <a:t> 12 </a:t>
            </a:r>
            <a:r>
              <a:rPr lang="es-CO" sz="2800" dirty="0" err="1"/>
              <a:t>hours</a:t>
            </a:r>
            <a:r>
              <a:rPr lang="es-CO" sz="2800" dirty="0"/>
              <a:t> </a:t>
            </a:r>
            <a:r>
              <a:rPr lang="es-CO" sz="2800" dirty="0" err="1"/>
              <a:t>daily</a:t>
            </a:r>
            <a:r>
              <a:rPr lang="es-CO" sz="2800" dirty="0"/>
              <a:t> at </a:t>
            </a:r>
            <a:r>
              <a:rPr lang="es-CO" sz="2800" dirty="0" err="1"/>
              <a:t>aproximately</a:t>
            </a:r>
            <a:r>
              <a:rPr lang="es-CO" sz="2800" dirty="0"/>
              <a:t> 675 rpm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154363" y="5867400"/>
            <a:ext cx="5510213" cy="350838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s-CO"/>
              <a:t>Fuente: </a:t>
            </a:r>
            <a:r>
              <a:rPr lang="es-CO" err="1"/>
              <a:t>Mott</a:t>
            </a:r>
            <a:r>
              <a:rPr lang="es-CO"/>
              <a:t> </a:t>
            </a:r>
            <a:r>
              <a:rPr lang="es-CO" err="1"/>
              <a:t>pag</a:t>
            </a:r>
            <a:r>
              <a:rPr lang="es-CO"/>
              <a:t> 270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Ejercicio</a:t>
            </a:r>
          </a:p>
        </p:txBody>
      </p:sp>
    </p:spTree>
    <p:extLst>
      <p:ext uri="{BB962C8B-B14F-4D97-AF65-F5344CB8AC3E}">
        <p14:creationId xmlns:p14="http://schemas.microsoft.com/office/powerpoint/2010/main" val="344490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4017" y="805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s-CO" dirty="0"/>
              <a:t>Estructura de una cadena de rodillos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638817" y="6165304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/>
              <a:t>http://www.hutchinsontransmission.es/sites/default/files/correas-trapezoidales.jpg</a:t>
            </a:r>
          </a:p>
        </p:txBody>
      </p:sp>
      <p:pic>
        <p:nvPicPr>
          <p:cNvPr id="8194" name="Picture 2" descr="http://www.batmotos.com/images/foros/kit-trasmision-para-moto-detalle-eslab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92358"/>
            <a:ext cx="3492567" cy="260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8/88/Kettenverglei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65610"/>
            <a:ext cx="4786164" cy="2299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mecapedia.uji.es/images/transmision_por_cadena.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84" y="1072015"/>
            <a:ext cx="4872037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43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age.slidesharecdn.com/dibujotecnico-140313151215-phpapp01/95/dibujo-tecnico-8-638.jpg?cb=13947235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1411288"/>
            <a:ext cx="5389563" cy="4032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71838" y="5622509"/>
            <a:ext cx="5389563" cy="80645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CO" sz="1300">
                <a:solidFill>
                  <a:srgbClr val="FFFFFF"/>
                </a:solidFill>
              </a:rPr>
              <a:t>http://image.slidesharecdn.com/dibujotecnico-140313151215-phpapp01/95/dibujo-tecnico-8-638.jpg?cb=1394723584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2343269"/>
            <a:ext cx="2205990" cy="21714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5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Transmisión tipos de correas</a:t>
            </a:r>
          </a:p>
        </p:txBody>
      </p:sp>
    </p:spTree>
    <p:extLst>
      <p:ext uri="{BB962C8B-B14F-4D97-AF65-F5344CB8AC3E}">
        <p14:creationId xmlns:p14="http://schemas.microsoft.com/office/powerpoint/2010/main" val="1013488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4017" y="80529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CO" dirty="0"/>
              <a:t>Especificación de una cadena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638817" y="621283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/>
              <a:t>http://www.transmisionestemperley.com/cadenastransmision/cadenas_arodillo_aceroinoxidable1.jpg</a:t>
            </a:r>
          </a:p>
        </p:txBody>
      </p:sp>
      <p:pic>
        <p:nvPicPr>
          <p:cNvPr id="1026" name="Picture 2" descr="http://www.transmisionestemperley.com/cadenastransmision/cadenas_arodillo_aceroinoxidabl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4" r="16962"/>
          <a:stretch/>
        </p:blipFill>
        <p:spPr bwMode="auto">
          <a:xfrm>
            <a:off x="1825535" y="836712"/>
            <a:ext cx="5522979" cy="228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1"/>
            <a:ext cx="5166147" cy="304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804248" y="3573016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dirty="0"/>
              <a:t>25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7020272" y="4221088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6660232" y="4869160"/>
            <a:ext cx="1679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/>
              <a:t>Paso de la cadena en octavos de </a:t>
            </a:r>
            <a:r>
              <a:rPr lang="es-CO" sz="1100" dirty="0" err="1"/>
              <a:t>pulg</a:t>
            </a:r>
            <a:r>
              <a:rPr lang="es-CO" sz="1100" dirty="0"/>
              <a:t> </a:t>
            </a:r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7348514" y="3988514"/>
            <a:ext cx="60786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7812360" y="4080847"/>
            <a:ext cx="136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0: rodillos</a:t>
            </a:r>
          </a:p>
          <a:p>
            <a:r>
              <a:rPr lang="es-CO" sz="1200" dirty="0"/>
              <a:t>5: bujes</a:t>
            </a:r>
          </a:p>
          <a:p>
            <a:r>
              <a:rPr lang="es-CO" sz="1200" dirty="0"/>
              <a:t>1: cadena estrecha</a:t>
            </a:r>
          </a:p>
        </p:txBody>
      </p:sp>
    </p:spTree>
    <p:extLst>
      <p:ext uri="{BB962C8B-B14F-4D97-AF65-F5344CB8AC3E}">
        <p14:creationId xmlns:p14="http://schemas.microsoft.com/office/powerpoint/2010/main" val="800422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843808" y="44624"/>
            <a:ext cx="6300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dirty="0"/>
              <a:t>Guía para diseño de una transmisión por cadena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39552" y="1268760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2400" dirty="0"/>
              <a:t>El mínimo número de dientes de un </a:t>
            </a:r>
            <a:r>
              <a:rPr lang="es-CO" sz="2400" dirty="0" err="1"/>
              <a:t>sprocket</a:t>
            </a:r>
            <a:r>
              <a:rPr lang="es-CO" sz="2400" dirty="0"/>
              <a:t> de cadena debe ser de 17. Números menores se pueden tener solamente en caso de velocidades bajas, por debajo de 100 rpm.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dirty="0"/>
              <a:t>La máxima relación de transmisión es 7,0. Se pueden utilizar etapas de reducción (2 o más) si se requiere mayor desmultiplicación.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dirty="0"/>
              <a:t>La distancia entre centros debe ser de 30 a 50 pasos de cadena.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dirty="0"/>
              <a:t>El </a:t>
            </a:r>
            <a:r>
              <a:rPr lang="es-CO" sz="2400" dirty="0" err="1"/>
              <a:t>sprocket</a:t>
            </a:r>
            <a:r>
              <a:rPr lang="es-CO" sz="2400" dirty="0"/>
              <a:t> más grande no debe ser mayor de 120 dientes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400" dirty="0"/>
              <a:t>Se prefiere el montaje de una transmisión por cadena con su línea de centros horizontal  y el ramal tenso en la parte superior</a:t>
            </a:r>
          </a:p>
          <a:p>
            <a:endParaRPr lang="es-CO" sz="2400" dirty="0"/>
          </a:p>
          <a:p>
            <a:pPr marL="342900" indent="-342900">
              <a:buFont typeface="+mj-lt"/>
              <a:buAutoNum type="arabicPeriod"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58519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4" name="Shape 10264"/>
          <p:cNvSpPr txBox="1"/>
          <p:nvPr/>
        </p:nvSpPr>
        <p:spPr>
          <a:xfrm>
            <a:off x="2843808" y="0"/>
            <a:ext cx="6300299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Guía para diseño de una transmisión por cadena</a:t>
            </a:r>
          </a:p>
        </p:txBody>
      </p:sp>
      <p:sp>
        <p:nvSpPr>
          <p:cNvPr id="10265" name="Shape 10265"/>
          <p:cNvSpPr txBox="1"/>
          <p:nvPr/>
        </p:nvSpPr>
        <p:spPr>
          <a:xfrm>
            <a:off x="827583" y="981896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potencia se selecciona usando tablas como las  siguientes</a:t>
            </a:r>
          </a:p>
        </p:txBody>
      </p:sp>
      <p:pic>
        <p:nvPicPr>
          <p:cNvPr id="10266" name="Shape 102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731259" y="-216844"/>
            <a:ext cx="5000700" cy="81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96752"/>
            <a:ext cx="4654648" cy="488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843808" y="0"/>
            <a:ext cx="6300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dirty="0"/>
              <a:t>Tipos de lubricación</a:t>
            </a:r>
          </a:p>
        </p:txBody>
      </p:sp>
    </p:spTree>
    <p:extLst>
      <p:ext uri="{BB962C8B-B14F-4D97-AF65-F5344CB8AC3E}">
        <p14:creationId xmlns:p14="http://schemas.microsoft.com/office/powerpoint/2010/main" val="793316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843808" y="0"/>
            <a:ext cx="6300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dirty="0"/>
              <a:t>Guía para diseño de una transmisión por cadena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043608" y="935069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Los valores tomados en las tablas se ven afectados por un factor de servicio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04400"/>
            <a:ext cx="6547927" cy="387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30466" y="5085184"/>
            <a:ext cx="7699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Tener presente también que la potencia nominal por cadena no se multiplica proporcionalmente con el número de cadenas. Los factores son </a:t>
            </a:r>
          </a:p>
          <a:p>
            <a:r>
              <a:rPr lang="es-CO" dirty="0"/>
              <a:t>2 cadenas: 1,7</a:t>
            </a:r>
          </a:p>
          <a:p>
            <a:r>
              <a:rPr lang="es-CO" dirty="0"/>
              <a:t>3 cadenas: 2,5</a:t>
            </a:r>
          </a:p>
          <a:p>
            <a:r>
              <a:rPr lang="es-CO" dirty="0"/>
              <a:t>4 cadenas: 3,3</a:t>
            </a:r>
          </a:p>
        </p:txBody>
      </p:sp>
    </p:spTree>
    <p:extLst>
      <p:ext uri="{BB962C8B-B14F-4D97-AF65-F5344CB8AC3E}">
        <p14:creationId xmlns:p14="http://schemas.microsoft.com/office/powerpoint/2010/main" val="314295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843808" y="0"/>
            <a:ext cx="6300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dirty="0"/>
              <a:t>Guía para diseño de una transmisión por cadena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187624" y="148478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distancia entre centros y la longitud de la cadena se da en múltiplos enteros de pasos de cadena, en función del número de dientes de los </a:t>
            </a:r>
            <a:r>
              <a:rPr lang="es-CO" dirty="0" err="1"/>
              <a:t>sprocket</a:t>
            </a:r>
            <a:r>
              <a:rPr lang="es-CO" dirty="0"/>
              <a:t> (N) a partir de las fórmulas siguientes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2699792" y="2971800"/>
                <a:ext cx="3360407" cy="665054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/>
                        </a:rPr>
                        <m:t>𝐿</m:t>
                      </m:r>
                      <m:r>
                        <a:rPr lang="es-CO" b="0" i="1" smtClean="0">
                          <a:latin typeface="Cambria Math"/>
                        </a:rPr>
                        <m:t>=2</m:t>
                      </m:r>
                      <m:r>
                        <a:rPr lang="es-CO" b="0" i="1" smtClean="0">
                          <a:latin typeface="Cambria Math"/>
                        </a:rPr>
                        <m:t>𝐶</m:t>
                      </m:r>
                      <m:r>
                        <a:rPr lang="es-CO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s-CO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s-CO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CO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O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CO" b="0" i="1" smtClean="0"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CO" b="0" i="1" smtClean="0">
                              <a:latin typeface="Cambria Math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971800"/>
                <a:ext cx="3360407" cy="6650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1525624" y="4363773"/>
                <a:ext cx="5708742" cy="100886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/>
                        </a:rPr>
                        <m:t>𝐶</m:t>
                      </m:r>
                      <m:r>
                        <a:rPr lang="es-CO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CO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s-CO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O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s-CO" b="0" i="1" smtClean="0"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b="0" i="1" smtClean="0">
                                          <a:latin typeface="Cambria Math"/>
                                        </a:rPr>
                                        <m:t>𝐿</m:t>
                                      </m:r>
                                      <m:r>
                                        <a:rPr lang="es-CO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s-CO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s-CO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O" i="1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O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s-CO" i="1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CO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O" i="1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O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s-CO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CO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CO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b="0" i="1" smtClean="0">
                                      <a:latin typeface="Cambria Math"/>
                                    </a:rPr>
                                    <m:t>8</m:t>
                                  </m:r>
                                  <m:d>
                                    <m:dPr>
                                      <m:ctrlP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O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b="0" i="1" smtClean="0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s-CO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O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CO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b="0" i="1" smtClean="0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s-CO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s-CO" b="0" i="1" smtClean="0">
                                      <a:latin typeface="Cambria Math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24" y="4363773"/>
                <a:ext cx="5708742" cy="10088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386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843808" y="0"/>
            <a:ext cx="6300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dirty="0"/>
              <a:t>Guía para diseño de una transmisión por cadena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187624" y="1484784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diámetro de paso de los </a:t>
            </a:r>
            <a:r>
              <a:rPr lang="es-CO" dirty="0" err="1"/>
              <a:t>sprocket</a:t>
            </a:r>
            <a:r>
              <a:rPr lang="es-CO" dirty="0"/>
              <a:t> viene dado por la siguiente ecuación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3635896" y="1988840"/>
                <a:ext cx="1733808" cy="79675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/>
                        </a:rPr>
                        <m:t>𝐷</m:t>
                      </m:r>
                      <m:r>
                        <a:rPr lang="es-CO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/>
                            </a:rPr>
                            <m:t>𝑝</m:t>
                          </m:r>
                        </m:num>
                        <m:den>
                          <m:func>
                            <m:func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CO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O" b="0" i="1" smtClean="0">
                                          <a:latin typeface="Cambria Math"/>
                                        </a:rPr>
                                        <m:t>180°</m:t>
                                      </m:r>
                                    </m:num>
                                    <m:den>
                                      <m:r>
                                        <a:rPr lang="es-CO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1988840"/>
                <a:ext cx="1733808" cy="7967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5 CuadroTexto"/>
          <p:cNvSpPr txBox="1"/>
          <p:nvPr/>
        </p:nvSpPr>
        <p:spPr>
          <a:xfrm>
            <a:off x="1188301" y="314096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ángulo de contacto, que debe ser mínimo 120°, viene dado por: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4"/>
              <p:cNvSpPr txBox="1"/>
              <p:nvPr/>
            </p:nvSpPr>
            <p:spPr>
              <a:xfrm>
                <a:off x="2358729" y="3782771"/>
                <a:ext cx="3994042" cy="70134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=180°−2</m:t>
                      </m:r>
                      <m:func>
                        <m:funcPr>
                          <m:ctrlP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O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7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729" y="3782771"/>
                <a:ext cx="3994042" cy="7013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5"/>
              <p:cNvSpPr txBox="1"/>
              <p:nvPr/>
            </p:nvSpPr>
            <p:spPr>
              <a:xfrm>
                <a:off x="2358729" y="4869160"/>
                <a:ext cx="4001159" cy="70134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=180°+2</m:t>
                      </m:r>
                      <m:func>
                        <m:funcPr>
                          <m:ctrlPr>
                            <a:rPr lang="es-C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O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s-CO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O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s-CO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CO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8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729" y="4869160"/>
                <a:ext cx="4001159" cy="7013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06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399" y="51681"/>
            <a:ext cx="8229600" cy="1143000"/>
          </a:xfrm>
        </p:spPr>
        <p:txBody>
          <a:bodyPr/>
          <a:lstStyle/>
          <a:p>
            <a:pPr algn="r"/>
            <a:r>
              <a:rPr lang="es-CO" dirty="0"/>
              <a:t>Transmisión por correa trapezoidal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029200" y="654470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/>
              <a:t>http://img.directindustry.es/images_di/photo-g/5857-2471677.jpg</a:t>
            </a:r>
          </a:p>
        </p:txBody>
      </p:sp>
      <p:pic>
        <p:nvPicPr>
          <p:cNvPr id="2050" name="Picture 2" descr="http://www.rodomca.com/images/Belt-Drives-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9802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511660" y="397083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Simples</a:t>
            </a:r>
          </a:p>
        </p:txBody>
      </p:sp>
      <p:pic>
        <p:nvPicPr>
          <p:cNvPr id="2052" name="Picture 4" descr="http://4.bp.blogspot.com/-zHRhtVVJa-U/TykMvWD9SrI/AAAAAAAAEN8/ExflHUlX0ps/s1600/638px-Keilriemen-V-Be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07" y="1373307"/>
            <a:ext cx="2511181" cy="23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6029908" y="395900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Dobles</a:t>
            </a:r>
          </a:p>
        </p:txBody>
      </p:sp>
      <p:pic>
        <p:nvPicPr>
          <p:cNvPr id="2054" name="Picture 6" descr="http://www.grupogaes.com/images/stories/virtuemart/category/resized/cat-prod-transmision-correas-poleas-gaes_x4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38259"/>
            <a:ext cx="2646040" cy="188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923928" y="5664289"/>
            <a:ext cx="14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Múltiples</a:t>
            </a:r>
          </a:p>
        </p:txBody>
      </p:sp>
    </p:spTree>
    <p:extLst>
      <p:ext uri="{BB962C8B-B14F-4D97-AF65-F5344CB8AC3E}">
        <p14:creationId xmlns:p14="http://schemas.microsoft.com/office/powerpoint/2010/main" val="159468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http://www.logismarket.fr/ip/prud-homme-transmissions-courroies-et-poulies-trapezoidales-synchrones-speciales-courroies-et-poulies-448451-FG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555625"/>
            <a:ext cx="7034213" cy="4629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054100" y="4537859"/>
            <a:ext cx="7034213" cy="9255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CO" sz="1300">
                <a:solidFill>
                  <a:srgbClr val="FFFFFF"/>
                </a:solidFill>
              </a:rPr>
              <a:t>http://img.directindustry.es/images_di/photo-g/5857-2471677.jpg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Transmisión por correa dentada</a:t>
            </a:r>
          </a:p>
        </p:txBody>
      </p:sp>
    </p:spTree>
    <p:extLst>
      <p:ext uri="{BB962C8B-B14F-4D97-AF65-F5344CB8AC3E}">
        <p14:creationId xmlns:p14="http://schemas.microsoft.com/office/powerpoint/2010/main" val="417135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ytimg.com/vi/hTx2xrXe-Ho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1412875"/>
            <a:ext cx="5389563" cy="4029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271838" y="4637088"/>
            <a:ext cx="5389563" cy="8048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CO" sz="1300">
                <a:solidFill>
                  <a:srgbClr val="FFFFFF"/>
                </a:solidFill>
              </a:rPr>
              <a:t>http://img.directindustry.es/images_di/photo-g/5857-2471677.jpg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2343269"/>
            <a:ext cx="2205990" cy="21714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5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Transmisión por cadena</a:t>
            </a:r>
          </a:p>
        </p:txBody>
      </p:sp>
    </p:spTree>
    <p:extLst>
      <p:ext uri="{BB962C8B-B14F-4D97-AF65-F5344CB8AC3E}">
        <p14:creationId xmlns:p14="http://schemas.microsoft.com/office/powerpoint/2010/main" val="221391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42189" y="1070835"/>
            <a:ext cx="515816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41711" y="803186"/>
            <a:ext cx="307029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635029" y="804101"/>
            <a:ext cx="291017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76328" y="1213968"/>
            <a:ext cx="2415095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Estructura de una cadena dentada</a:t>
            </a:r>
          </a:p>
        </p:txBody>
      </p:sp>
      <p:pic>
        <p:nvPicPr>
          <p:cNvPr id="9218" name="Picture 2" descr="http://img.directindustry.es/images_di/photo-g/17760-25370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0" r="332" b="-1"/>
          <a:stretch/>
        </p:blipFill>
        <p:spPr bwMode="auto">
          <a:xfrm>
            <a:off x="396454" y="617670"/>
            <a:ext cx="5047917" cy="524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619496" y="6072188"/>
            <a:ext cx="7002242" cy="660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http://www.hutchinsontransmission.es/sites/default/files/correas-trapezoidales.jpg</a:t>
            </a:r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53443" y="1530154"/>
            <a:ext cx="39055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0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4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/>
              <a:t>Cadenas múltiples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/>
          <p:cNvSpPr/>
          <p:nvPr/>
        </p:nvSpPr>
        <p:spPr>
          <a:xfrm>
            <a:off x="480060" y="5189353"/>
            <a:ext cx="3182691" cy="1004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http://www.hutchinsontransmission.es/sites/default/files/correas-trapezoidales.jpg</a:t>
            </a:r>
          </a:p>
        </p:txBody>
      </p:sp>
      <p:pic>
        <p:nvPicPr>
          <p:cNvPr id="10242" name="Picture 2" descr="https://victoryandco.files.wordpress.com/2013/01/fotocadp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r="2539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34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4017" y="80529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s-CO" dirty="0"/>
              <a:t>Estructura de una correa trapezoidal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638817" y="6165304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/>
              <a:t>http://www.hutchinsontransmission.es/sites/default/files/correas-trapezoidales.jpg</a:t>
            </a:r>
          </a:p>
        </p:txBody>
      </p:sp>
      <p:pic>
        <p:nvPicPr>
          <p:cNvPr id="3074" name="Picture 2" descr="http://www.hutchinsontransmission.es/sites/default/files/correas-trapezoid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41" y="1231228"/>
            <a:ext cx="8326190" cy="232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ecanicaymotores.com/imagenes/contenido/originales/correa-de-transmi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23" y="3687850"/>
            <a:ext cx="4692147" cy="2346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193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939</Words>
  <Application>Microsoft Office PowerPoint</Application>
  <PresentationFormat>Presentación en pantalla (4:3)</PresentationFormat>
  <Paragraphs>104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Garamond</vt:lpstr>
      <vt:lpstr>Tema de Office</vt:lpstr>
      <vt:lpstr>CÁLCULO DE TRANSMISIONES FLEXIBLES</vt:lpstr>
      <vt:lpstr>Transmisión por correa plana</vt:lpstr>
      <vt:lpstr>Transmisión tipos de correas</vt:lpstr>
      <vt:lpstr>Transmisión por correa trapezoidal</vt:lpstr>
      <vt:lpstr>Transmisión por correa dentada</vt:lpstr>
      <vt:lpstr>Transmisión por cadena</vt:lpstr>
      <vt:lpstr>Estructura de una cadena dentada</vt:lpstr>
      <vt:lpstr>Cadenas múltiples</vt:lpstr>
      <vt:lpstr>Estructura de una correa trapezoidal</vt:lpstr>
      <vt:lpstr>Perfiles de correa</vt:lpstr>
      <vt:lpstr>Montaje de una correa trapezoidal</vt:lpstr>
      <vt:lpstr>Geometría de una transmisión flexible</vt:lpstr>
      <vt:lpstr>Ejercicio</vt:lpstr>
      <vt:lpstr>Primer paso: selección del perfil de la correa </vt:lpstr>
      <vt:lpstr>Primer paso: selección del perfil de la correa </vt:lpstr>
      <vt:lpstr>Segundo  paso: Relación de transmisión</vt:lpstr>
      <vt:lpstr>Tercer  paso: diámetro de la polea más pequeña</vt:lpstr>
      <vt:lpstr>Cuarto paso: potencia específica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Décimo paso: corrección por ángulo de contacto</vt:lpstr>
      <vt:lpstr>Undécimo paso: corrección por longitud de correa</vt:lpstr>
      <vt:lpstr>Paso 12: calcule la potencia corregida </vt:lpstr>
      <vt:lpstr>Ejercicio</vt:lpstr>
      <vt:lpstr>Estructura de una cadena de rodillos</vt:lpstr>
      <vt:lpstr>Especificación de una cadena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CÁLCULO DE TRANSMISIONES FLEXIBLES</dc:title>
  <cp:lastModifiedBy>Alejandro Muñoz Rodriguez</cp:lastModifiedBy>
  <cp:revision>6</cp:revision>
  <dcterms:modified xsi:type="dcterms:W3CDTF">2021-04-23T16:46:28Z</dcterms:modified>
</cp:coreProperties>
</file>